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notesMasterIdLst>
    <p:notesMasterId r:id="rId47"/>
  </p:notesMasterIdLst>
  <p:sldIdLst>
    <p:sldId id="256" r:id="rId2"/>
    <p:sldId id="30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7CFCC-3F24-4880-BB50-B12C3D66CD89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35FE6-4778-4EEF-AFE5-5B278F2D6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7368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175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40114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77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975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2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1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73738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978086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9625"/>
            <a:ext cx="2453947" cy="67100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43200" y="6477000"/>
            <a:ext cx="4174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Khoa</a:t>
            </a:r>
            <a:r>
              <a:rPr lang="en-US" sz="1400" dirty="0" smtClean="0"/>
              <a:t> </a:t>
            </a:r>
            <a:r>
              <a:rPr lang="en-US" sz="140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thông</a:t>
            </a:r>
            <a:r>
              <a:rPr lang="en-US" sz="1400" baseline="0" dirty="0" smtClean="0"/>
              <a:t> tin – </a:t>
            </a:r>
            <a:r>
              <a:rPr lang="en-US" sz="1400" baseline="0" dirty="0" err="1" smtClean="0"/>
              <a:t>Đại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học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Đông</a:t>
            </a:r>
            <a:r>
              <a:rPr lang="en-US" sz="1400" baseline="0" dirty="0" smtClean="0"/>
              <a:t> Á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26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st_practic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en.wikipedia.org/wiki/MySA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iebel_Systems" TargetMode="External"/><Relationship Id="rId5" Type="http://schemas.openxmlformats.org/officeDocument/2006/relationships/hyperlink" Target="http://en.wikipedia.org/wiki/PeopleSoft" TargetMode="Externa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RP_software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ervice-oriented_architectur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05890" y="2383663"/>
            <a:ext cx="726567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 dirty="0">
              <a:latin typeface="Arial"/>
              <a:cs typeface="Arial"/>
            </a:endParaRPr>
          </a:p>
          <a:p>
            <a:pPr marR="297815" algn="ctr">
              <a:lnSpc>
                <a:spcPct val="100000"/>
              </a:lnSpc>
            </a:pPr>
            <a:r>
              <a:rPr sz="4000" spc="-10" dirty="0" err="1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 smtClean="0">
                <a:solidFill>
                  <a:srgbClr val="003185"/>
                </a:solidFill>
                <a:latin typeface="Arial"/>
                <a:cs typeface="Arial"/>
              </a:rPr>
              <a:t>5</a:t>
            </a:r>
          </a:p>
          <a:p>
            <a:pPr marL="844550">
              <a:lnSpc>
                <a:spcPct val="100000"/>
              </a:lnSpc>
              <a:spcBef>
                <a:spcPts val="3454"/>
              </a:spcBef>
            </a:pPr>
            <a:r>
              <a:rPr sz="4000" spc="-15" dirty="0" smtClean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r>
              <a:rPr sz="4000" spc="-7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 err="1" smtClean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4000" spc="1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 err="1" smtClean="0">
                <a:solidFill>
                  <a:srgbClr val="003185"/>
                </a:solidFill>
                <a:latin typeface="Arial"/>
                <a:cs typeface="Arial"/>
              </a:rPr>
              <a:t>doanh</a:t>
            </a:r>
            <a:r>
              <a:rPr sz="4000" spc="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 err="1" smtClean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453368"/>
            <a:ext cx="6324600" cy="92140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10235">
              <a:lnSpc>
                <a:spcPct val="100000"/>
              </a:lnSpc>
              <a:spcBef>
                <a:spcPts val="465"/>
              </a:spcBef>
            </a:pPr>
            <a:r>
              <a:rPr sz="2800" spc="-5" dirty="0"/>
              <a:t>Một</a:t>
            </a:r>
            <a:r>
              <a:rPr sz="2800" spc="5" dirty="0"/>
              <a:t> </a:t>
            </a:r>
            <a:r>
              <a:rPr sz="2800" spc="-5" dirty="0"/>
              <a:t>số</a:t>
            </a:r>
            <a:r>
              <a:rPr sz="2800" spc="5" dirty="0"/>
              <a:t> </a:t>
            </a:r>
            <a:r>
              <a:rPr sz="2800" spc="-5" dirty="0"/>
              <a:t>bộ</a:t>
            </a:r>
            <a:r>
              <a:rPr sz="2800" dirty="0"/>
              <a:t> </a:t>
            </a:r>
            <a:r>
              <a:rPr sz="2800" spc="-10" dirty="0"/>
              <a:t>phận</a:t>
            </a:r>
            <a:r>
              <a:rPr sz="2800" spc="15" dirty="0"/>
              <a:t> </a:t>
            </a:r>
            <a:r>
              <a:rPr sz="2800" spc="-5" dirty="0"/>
              <a:t>liên</a:t>
            </a:r>
            <a:r>
              <a:rPr sz="2800" dirty="0"/>
              <a:t> </a:t>
            </a:r>
            <a:r>
              <a:rPr sz="2800" spc="-5" dirty="0"/>
              <a:t>quan</a:t>
            </a:r>
            <a:r>
              <a:rPr sz="2800" spc="15" dirty="0"/>
              <a:t> </a:t>
            </a:r>
            <a:r>
              <a:rPr sz="2800" spc="-5" dirty="0"/>
              <a:t>tới</a:t>
            </a:r>
            <a:r>
              <a:rPr sz="2800" spc="-15" dirty="0"/>
              <a:t> </a:t>
            </a:r>
            <a:r>
              <a:rPr sz="2800" spc="-5" dirty="0"/>
              <a:t>việc </a:t>
            </a:r>
            <a:r>
              <a:rPr sz="2800" dirty="0"/>
              <a:t>xuất</a:t>
            </a:r>
            <a:r>
              <a:rPr sz="2800" spc="10" dirty="0"/>
              <a:t> </a:t>
            </a:r>
            <a:r>
              <a:rPr sz="2800" spc="-5" dirty="0"/>
              <a:t>viện </a:t>
            </a:r>
            <a:r>
              <a:rPr sz="2800" spc="-765" dirty="0"/>
              <a:t> </a:t>
            </a:r>
            <a:r>
              <a:rPr sz="2800" spc="-10" dirty="0"/>
              <a:t>của</a:t>
            </a:r>
            <a:r>
              <a:rPr sz="2800" spc="10" dirty="0"/>
              <a:t> </a:t>
            </a:r>
            <a:r>
              <a:rPr sz="2800" spc="-5" dirty="0"/>
              <a:t>bệnh</a:t>
            </a:r>
            <a:r>
              <a:rPr sz="2800" spc="15" dirty="0"/>
              <a:t> </a:t>
            </a:r>
            <a:r>
              <a:rPr sz="2800" spc="-10" dirty="0"/>
              <a:t>nhân</a:t>
            </a:r>
            <a:endParaRPr sz="2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637" y="1552575"/>
            <a:ext cx="7334250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310" y="966618"/>
            <a:ext cx="8001000" cy="428964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332740">
              <a:lnSpc>
                <a:spcPct val="100000"/>
              </a:lnSpc>
              <a:spcBef>
                <a:spcPts val="465"/>
              </a:spcBef>
            </a:pPr>
            <a:r>
              <a:rPr sz="2400" b="1" spc="-5" dirty="0"/>
              <a:t>Một</a:t>
            </a:r>
            <a:r>
              <a:rPr sz="2400" b="1" spc="5" dirty="0"/>
              <a:t> </a:t>
            </a:r>
            <a:r>
              <a:rPr sz="2400" b="1" spc="-5" dirty="0"/>
              <a:t>số</a:t>
            </a:r>
            <a:r>
              <a:rPr sz="2400" b="1" dirty="0"/>
              <a:t> </a:t>
            </a:r>
            <a:r>
              <a:rPr sz="2400" b="1" spc="-5" dirty="0"/>
              <a:t>vấn đề</a:t>
            </a:r>
            <a:r>
              <a:rPr sz="2400" b="1" spc="5" dirty="0"/>
              <a:t> </a:t>
            </a:r>
            <a:r>
              <a:rPr sz="2400" b="1" spc="-5" dirty="0"/>
              <a:t>của</a:t>
            </a:r>
            <a:r>
              <a:rPr sz="2400" b="1" spc="10" dirty="0"/>
              <a:t> </a:t>
            </a:r>
            <a:r>
              <a:rPr sz="2400" b="1" spc="-5" dirty="0"/>
              <a:t>silo</a:t>
            </a:r>
            <a:r>
              <a:rPr sz="2400" b="1" spc="-10" dirty="0"/>
              <a:t> </a:t>
            </a:r>
            <a:r>
              <a:rPr sz="2400" b="1" spc="-5" dirty="0"/>
              <a:t>tạo</a:t>
            </a:r>
            <a:r>
              <a:rPr sz="2400" b="1" dirty="0"/>
              <a:t> </a:t>
            </a:r>
            <a:r>
              <a:rPr sz="2400" b="1" spc="-5" dirty="0"/>
              <a:t>ra trong</a:t>
            </a:r>
            <a:r>
              <a:rPr sz="2400" b="1" spc="5" dirty="0"/>
              <a:t> </a:t>
            </a:r>
            <a:r>
              <a:rPr sz="2400" b="1" spc="-5" dirty="0"/>
              <a:t>các</a:t>
            </a:r>
            <a:r>
              <a:rPr sz="2400" b="1" spc="5" dirty="0"/>
              <a:t> </a:t>
            </a:r>
            <a:r>
              <a:rPr sz="2400" b="1" spc="-10" dirty="0"/>
              <a:t>HTTT </a:t>
            </a:r>
            <a:r>
              <a:rPr sz="2400" b="1" spc="-765" dirty="0"/>
              <a:t> </a:t>
            </a:r>
            <a:r>
              <a:rPr sz="2400" b="1" spc="-10" dirty="0"/>
              <a:t>độc</a:t>
            </a:r>
            <a:r>
              <a:rPr sz="2400" b="1" spc="10" dirty="0"/>
              <a:t> </a:t>
            </a:r>
            <a:r>
              <a:rPr sz="2400" b="1" spc="-5" dirty="0"/>
              <a:t>lập</a:t>
            </a:r>
            <a:r>
              <a:rPr sz="2400" b="1" dirty="0"/>
              <a:t> </a:t>
            </a:r>
            <a:r>
              <a:rPr sz="2400" b="1" spc="-5" dirty="0"/>
              <a:t>nhau</a:t>
            </a:r>
            <a:endParaRPr sz="2400" b="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4000"/>
            <a:ext cx="7467600" cy="4654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25" y="1523936"/>
            <a:ext cx="7673975" cy="4205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685800"/>
            <a:ext cx="8305800" cy="92140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90269" marR="567690" indent="-798830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b="1" spc="-5" dirty="0"/>
              <a:t>Q3:	Các</a:t>
            </a:r>
            <a:r>
              <a:rPr sz="2800" b="1" dirty="0"/>
              <a:t> </a:t>
            </a:r>
            <a:r>
              <a:rPr sz="2800" b="1" spc="-10" dirty="0"/>
              <a:t>HTTT</a:t>
            </a:r>
            <a:r>
              <a:rPr sz="2800" b="1" spc="25" dirty="0"/>
              <a:t> </a:t>
            </a:r>
            <a:r>
              <a:rPr sz="2800" b="1" spc="-5" dirty="0"/>
              <a:t>trong </a:t>
            </a:r>
            <a:r>
              <a:rPr sz="2800" b="1" spc="-10" dirty="0"/>
              <a:t>doanh</a:t>
            </a:r>
            <a:r>
              <a:rPr sz="2800" b="1" spc="25" dirty="0"/>
              <a:t> </a:t>
            </a:r>
            <a:r>
              <a:rPr sz="2800" b="1" spc="-5" dirty="0"/>
              <a:t>nghiệp</a:t>
            </a:r>
            <a:r>
              <a:rPr sz="2800" b="1" spc="10" dirty="0"/>
              <a:t> </a:t>
            </a:r>
            <a:r>
              <a:rPr sz="2800" b="1" spc="-5" dirty="0"/>
              <a:t>hạn </a:t>
            </a:r>
            <a:r>
              <a:rPr sz="2800" b="1" dirty="0"/>
              <a:t>chế </a:t>
            </a:r>
            <a:r>
              <a:rPr sz="2800" b="1" spc="-760" dirty="0"/>
              <a:t> </a:t>
            </a:r>
            <a:r>
              <a:rPr sz="2800" b="1" spc="-5" dirty="0"/>
              <a:t>silo bằng</a:t>
            </a:r>
            <a:r>
              <a:rPr sz="2800" b="1" spc="15" dirty="0"/>
              <a:t> </a:t>
            </a:r>
            <a:r>
              <a:rPr sz="2800" b="1" spc="-5" dirty="0"/>
              <a:t>cách</a:t>
            </a:r>
            <a:r>
              <a:rPr sz="2800" b="1" spc="5" dirty="0"/>
              <a:t> </a:t>
            </a:r>
            <a:r>
              <a:rPr sz="2800" b="1" spc="-5" dirty="0"/>
              <a:t>nào?</a:t>
            </a:r>
            <a:endParaRPr sz="28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1752600" y="5710237"/>
            <a:ext cx="5181600" cy="462280"/>
          </a:xfrm>
          <a:prstGeom prst="rect">
            <a:avLst/>
          </a:prstGeom>
          <a:solidFill>
            <a:srgbClr val="FFFBB9"/>
          </a:solidFill>
          <a:ln w="9525">
            <a:solidFill>
              <a:srgbClr val="003185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doanh nghiệp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ở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Fox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Lake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4895" y="684915"/>
            <a:ext cx="6324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Arial"/>
                <a:cs typeface="Arial"/>
              </a:rPr>
              <a:t>Hệ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thống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cho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việc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xuất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viện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245" y="1564187"/>
            <a:ext cx="6921995" cy="453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Tái</a:t>
            </a:r>
            <a:r>
              <a:rPr spc="-25" dirty="0"/>
              <a:t> </a:t>
            </a:r>
            <a:r>
              <a:rPr spc="-5" dirty="0"/>
              <a:t>cấu </a:t>
            </a:r>
            <a:r>
              <a:rPr dirty="0"/>
              <a:t>trúc</a:t>
            </a:r>
            <a:r>
              <a:rPr spc="-35" dirty="0"/>
              <a:t> </a:t>
            </a:r>
            <a:r>
              <a:rPr dirty="0"/>
              <a:t>quy</a:t>
            </a:r>
            <a:r>
              <a:rPr spc="-35" dirty="0"/>
              <a:t> </a:t>
            </a:r>
            <a:r>
              <a:rPr spc="-5" dirty="0"/>
              <a:t>trình</a:t>
            </a:r>
            <a:r>
              <a:rPr spc="-35" dirty="0"/>
              <a:t> </a:t>
            </a:r>
            <a:r>
              <a:rPr dirty="0"/>
              <a:t>nghiệp</a:t>
            </a:r>
            <a:r>
              <a:rPr spc="-45" dirty="0"/>
              <a:t> </a:t>
            </a:r>
            <a:r>
              <a:rPr spc="-5" dirty="0"/>
              <a:t>vụ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8" name="object 8"/>
          <p:cNvGrpSpPr/>
          <p:nvPr/>
        </p:nvGrpSpPr>
        <p:grpSpPr>
          <a:xfrm>
            <a:off x="596900" y="1605025"/>
            <a:ext cx="3911600" cy="1760855"/>
            <a:chOff x="596900" y="1605025"/>
            <a:chExt cx="3911600" cy="17608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617725"/>
              <a:ext cx="3886200" cy="17350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9600" y="1617725"/>
              <a:ext cx="3886200" cy="1735455"/>
            </a:xfrm>
            <a:custGeom>
              <a:avLst/>
              <a:gdLst/>
              <a:ahLst/>
              <a:cxnLst/>
              <a:rect l="l" t="t" r="r" b="b"/>
              <a:pathLst>
                <a:path w="3886200" h="1735454">
                  <a:moveTo>
                    <a:pt x="0" y="289178"/>
                  </a:moveTo>
                  <a:lnTo>
                    <a:pt x="3959" y="243663"/>
                  </a:lnTo>
                  <a:lnTo>
                    <a:pt x="15602" y="199677"/>
                  </a:lnTo>
                  <a:lnTo>
                    <a:pt x="34575" y="157990"/>
                  </a:lnTo>
                  <a:lnTo>
                    <a:pt x="60522" y="119368"/>
                  </a:lnTo>
                  <a:lnTo>
                    <a:pt x="93090" y="84582"/>
                  </a:lnTo>
                  <a:lnTo>
                    <a:pt x="131257" y="54961"/>
                  </a:lnTo>
                  <a:lnTo>
                    <a:pt x="173667" y="31382"/>
                  </a:lnTo>
                  <a:lnTo>
                    <a:pt x="219468" y="14154"/>
                  </a:lnTo>
                  <a:lnTo>
                    <a:pt x="267806" y="3590"/>
                  </a:lnTo>
                  <a:lnTo>
                    <a:pt x="317830" y="0"/>
                  </a:lnTo>
                  <a:lnTo>
                    <a:pt x="3568319" y="0"/>
                  </a:lnTo>
                  <a:lnTo>
                    <a:pt x="3618361" y="3590"/>
                  </a:lnTo>
                  <a:lnTo>
                    <a:pt x="3666720" y="14154"/>
                  </a:lnTo>
                  <a:lnTo>
                    <a:pt x="3712538" y="31382"/>
                  </a:lnTo>
                  <a:lnTo>
                    <a:pt x="3754954" y="54961"/>
                  </a:lnTo>
                  <a:lnTo>
                    <a:pt x="3793109" y="84582"/>
                  </a:lnTo>
                  <a:lnTo>
                    <a:pt x="3825662" y="119368"/>
                  </a:lnTo>
                  <a:lnTo>
                    <a:pt x="3851608" y="157990"/>
                  </a:lnTo>
                  <a:lnTo>
                    <a:pt x="3870586" y="199677"/>
                  </a:lnTo>
                  <a:lnTo>
                    <a:pt x="3882236" y="243663"/>
                  </a:lnTo>
                  <a:lnTo>
                    <a:pt x="3886200" y="289178"/>
                  </a:lnTo>
                  <a:lnTo>
                    <a:pt x="3886200" y="1445895"/>
                  </a:lnTo>
                  <a:lnTo>
                    <a:pt x="3882236" y="1491409"/>
                  </a:lnTo>
                  <a:lnTo>
                    <a:pt x="3870586" y="1535388"/>
                  </a:lnTo>
                  <a:lnTo>
                    <a:pt x="3851608" y="1577056"/>
                  </a:lnTo>
                  <a:lnTo>
                    <a:pt x="3825662" y="1615640"/>
                  </a:lnTo>
                  <a:lnTo>
                    <a:pt x="3793109" y="1650364"/>
                  </a:lnTo>
                  <a:lnTo>
                    <a:pt x="3754954" y="1679998"/>
                  </a:lnTo>
                  <a:lnTo>
                    <a:pt x="3712538" y="1703609"/>
                  </a:lnTo>
                  <a:lnTo>
                    <a:pt x="3666720" y="1720874"/>
                  </a:lnTo>
                  <a:lnTo>
                    <a:pt x="3618361" y="1731470"/>
                  </a:lnTo>
                  <a:lnTo>
                    <a:pt x="3568319" y="1735074"/>
                  </a:lnTo>
                  <a:lnTo>
                    <a:pt x="317830" y="1735074"/>
                  </a:lnTo>
                  <a:lnTo>
                    <a:pt x="267806" y="1731470"/>
                  </a:lnTo>
                  <a:lnTo>
                    <a:pt x="219468" y="1720874"/>
                  </a:lnTo>
                  <a:lnTo>
                    <a:pt x="173667" y="1703609"/>
                  </a:lnTo>
                  <a:lnTo>
                    <a:pt x="131257" y="1679998"/>
                  </a:lnTo>
                  <a:lnTo>
                    <a:pt x="93090" y="1650364"/>
                  </a:lnTo>
                  <a:lnTo>
                    <a:pt x="60522" y="1615640"/>
                  </a:lnTo>
                  <a:lnTo>
                    <a:pt x="34575" y="1577056"/>
                  </a:lnTo>
                  <a:lnTo>
                    <a:pt x="15602" y="1535388"/>
                  </a:lnTo>
                  <a:lnTo>
                    <a:pt x="3959" y="1491409"/>
                  </a:lnTo>
                  <a:lnTo>
                    <a:pt x="0" y="1445895"/>
                  </a:lnTo>
                  <a:lnTo>
                    <a:pt x="0" y="28917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1608" y="1770379"/>
            <a:ext cx="3416300" cy="13779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39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Phân tích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,</a:t>
            </a:r>
            <a:r>
              <a:rPr sz="24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thiết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kế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luồng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công việc và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quy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trình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trong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tổ chức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.”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(www.wikipedia.org)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6900" y="2121407"/>
            <a:ext cx="6774815" cy="3987800"/>
            <a:chOff x="596900" y="2121407"/>
            <a:chExt cx="6774815" cy="39878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428999"/>
              <a:ext cx="3886200" cy="2667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600" y="3428999"/>
              <a:ext cx="3886200" cy="2667000"/>
            </a:xfrm>
            <a:custGeom>
              <a:avLst/>
              <a:gdLst/>
              <a:ahLst/>
              <a:cxnLst/>
              <a:rect l="l" t="t" r="r" b="b"/>
              <a:pathLst>
                <a:path w="3886200" h="2667000">
                  <a:moveTo>
                    <a:pt x="0" y="444500"/>
                  </a:moveTo>
                  <a:lnTo>
                    <a:pt x="2028" y="394357"/>
                  </a:lnTo>
                  <a:lnTo>
                    <a:pt x="8029" y="345240"/>
                  </a:lnTo>
                  <a:lnTo>
                    <a:pt x="17872" y="297579"/>
                  </a:lnTo>
                  <a:lnTo>
                    <a:pt x="31429" y="251809"/>
                  </a:lnTo>
                  <a:lnTo>
                    <a:pt x="48571" y="208363"/>
                  </a:lnTo>
                  <a:lnTo>
                    <a:pt x="69167" y="167674"/>
                  </a:lnTo>
                  <a:lnTo>
                    <a:pt x="93090" y="130175"/>
                  </a:lnTo>
                  <a:lnTo>
                    <a:pt x="124578" y="91604"/>
                  </a:lnTo>
                  <a:lnTo>
                    <a:pt x="159112" y="59398"/>
                  </a:lnTo>
                  <a:lnTo>
                    <a:pt x="196197" y="33845"/>
                  </a:lnTo>
                  <a:lnTo>
                    <a:pt x="235341" y="15235"/>
                  </a:lnTo>
                  <a:lnTo>
                    <a:pt x="276050" y="3857"/>
                  </a:lnTo>
                  <a:lnTo>
                    <a:pt x="317830" y="0"/>
                  </a:lnTo>
                  <a:lnTo>
                    <a:pt x="3568319" y="0"/>
                  </a:lnTo>
                  <a:lnTo>
                    <a:pt x="3610114" y="3857"/>
                  </a:lnTo>
                  <a:lnTo>
                    <a:pt x="3650840" y="15235"/>
                  </a:lnTo>
                  <a:lnTo>
                    <a:pt x="3690000" y="33845"/>
                  </a:lnTo>
                  <a:lnTo>
                    <a:pt x="3727097" y="59398"/>
                  </a:lnTo>
                  <a:lnTo>
                    <a:pt x="3761632" y="91604"/>
                  </a:lnTo>
                  <a:lnTo>
                    <a:pt x="3793109" y="130175"/>
                  </a:lnTo>
                  <a:lnTo>
                    <a:pt x="3817020" y="167674"/>
                  </a:lnTo>
                  <a:lnTo>
                    <a:pt x="3837612" y="208363"/>
                  </a:lnTo>
                  <a:lnTo>
                    <a:pt x="3854754" y="251809"/>
                  </a:lnTo>
                  <a:lnTo>
                    <a:pt x="3868315" y="297579"/>
                  </a:lnTo>
                  <a:lnTo>
                    <a:pt x="3878163" y="345240"/>
                  </a:lnTo>
                  <a:lnTo>
                    <a:pt x="3884169" y="394357"/>
                  </a:lnTo>
                  <a:lnTo>
                    <a:pt x="3886200" y="444500"/>
                  </a:lnTo>
                  <a:lnTo>
                    <a:pt x="3886200" y="2222487"/>
                  </a:lnTo>
                  <a:lnTo>
                    <a:pt x="3884169" y="2272645"/>
                  </a:lnTo>
                  <a:lnTo>
                    <a:pt x="3878163" y="2321777"/>
                  </a:lnTo>
                  <a:lnTo>
                    <a:pt x="3868315" y="2369447"/>
                  </a:lnTo>
                  <a:lnTo>
                    <a:pt x="3854754" y="2415221"/>
                  </a:lnTo>
                  <a:lnTo>
                    <a:pt x="3837612" y="2458663"/>
                  </a:lnTo>
                  <a:lnTo>
                    <a:pt x="3817020" y="2499339"/>
                  </a:lnTo>
                  <a:lnTo>
                    <a:pt x="3793109" y="2536812"/>
                  </a:lnTo>
                  <a:lnTo>
                    <a:pt x="3761632" y="2575396"/>
                  </a:lnTo>
                  <a:lnTo>
                    <a:pt x="3727097" y="2607609"/>
                  </a:lnTo>
                  <a:lnTo>
                    <a:pt x="3690000" y="2633162"/>
                  </a:lnTo>
                  <a:lnTo>
                    <a:pt x="3650840" y="2651769"/>
                  </a:lnTo>
                  <a:lnTo>
                    <a:pt x="3610114" y="2663144"/>
                  </a:lnTo>
                  <a:lnTo>
                    <a:pt x="3568319" y="2667000"/>
                  </a:lnTo>
                  <a:lnTo>
                    <a:pt x="317830" y="2667000"/>
                  </a:lnTo>
                  <a:lnTo>
                    <a:pt x="276050" y="2663144"/>
                  </a:lnTo>
                  <a:lnTo>
                    <a:pt x="235341" y="2651769"/>
                  </a:lnTo>
                  <a:lnTo>
                    <a:pt x="196197" y="2633162"/>
                  </a:lnTo>
                  <a:lnTo>
                    <a:pt x="159112" y="2607609"/>
                  </a:lnTo>
                  <a:lnTo>
                    <a:pt x="124578" y="2575396"/>
                  </a:lnTo>
                  <a:lnTo>
                    <a:pt x="93090" y="2536812"/>
                  </a:lnTo>
                  <a:lnTo>
                    <a:pt x="69167" y="2499339"/>
                  </a:lnTo>
                  <a:lnTo>
                    <a:pt x="48571" y="2458663"/>
                  </a:lnTo>
                  <a:lnTo>
                    <a:pt x="31429" y="2415221"/>
                  </a:lnTo>
                  <a:lnTo>
                    <a:pt x="17872" y="2369447"/>
                  </a:lnTo>
                  <a:lnTo>
                    <a:pt x="8029" y="2321777"/>
                  </a:lnTo>
                  <a:lnTo>
                    <a:pt x="2028" y="2272645"/>
                  </a:lnTo>
                  <a:lnTo>
                    <a:pt x="0" y="2222487"/>
                  </a:lnTo>
                  <a:lnTo>
                    <a:pt x="0" y="4445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2565" y="2134107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4">
                  <a:moveTo>
                    <a:pt x="1164589" y="0"/>
                  </a:moveTo>
                  <a:lnTo>
                    <a:pt x="141478" y="0"/>
                  </a:lnTo>
                  <a:lnTo>
                    <a:pt x="113788" y="2756"/>
                  </a:lnTo>
                  <a:lnTo>
                    <a:pt x="63075" y="23842"/>
                  </a:lnTo>
                  <a:lnTo>
                    <a:pt x="23842" y="63075"/>
                  </a:lnTo>
                  <a:lnTo>
                    <a:pt x="2756" y="113788"/>
                  </a:lnTo>
                  <a:lnTo>
                    <a:pt x="0" y="141477"/>
                  </a:lnTo>
                  <a:lnTo>
                    <a:pt x="0" y="707389"/>
                  </a:lnTo>
                  <a:lnTo>
                    <a:pt x="10810" y="761571"/>
                  </a:lnTo>
                  <a:lnTo>
                    <a:pt x="41529" y="807465"/>
                  </a:lnTo>
                  <a:lnTo>
                    <a:pt x="87407" y="838120"/>
                  </a:lnTo>
                  <a:lnTo>
                    <a:pt x="141478" y="848867"/>
                  </a:lnTo>
                  <a:lnTo>
                    <a:pt x="1164589" y="848867"/>
                  </a:lnTo>
                  <a:lnTo>
                    <a:pt x="1218660" y="838120"/>
                  </a:lnTo>
                  <a:lnTo>
                    <a:pt x="1264539" y="807465"/>
                  </a:lnTo>
                  <a:lnTo>
                    <a:pt x="1295257" y="761571"/>
                  </a:lnTo>
                  <a:lnTo>
                    <a:pt x="1306067" y="707389"/>
                  </a:lnTo>
                  <a:lnTo>
                    <a:pt x="1306067" y="141477"/>
                  </a:lnTo>
                  <a:lnTo>
                    <a:pt x="1295257" y="87407"/>
                  </a:lnTo>
                  <a:lnTo>
                    <a:pt x="1264539" y="41528"/>
                  </a:lnTo>
                  <a:lnTo>
                    <a:pt x="1218660" y="10810"/>
                  </a:lnTo>
                  <a:lnTo>
                    <a:pt x="1164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2565" y="2134107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4">
                  <a:moveTo>
                    <a:pt x="0" y="141477"/>
                  </a:moveTo>
                  <a:lnTo>
                    <a:pt x="10810" y="87407"/>
                  </a:lnTo>
                  <a:lnTo>
                    <a:pt x="41529" y="41528"/>
                  </a:lnTo>
                  <a:lnTo>
                    <a:pt x="87407" y="10810"/>
                  </a:lnTo>
                  <a:lnTo>
                    <a:pt x="141478" y="0"/>
                  </a:lnTo>
                  <a:lnTo>
                    <a:pt x="1164589" y="0"/>
                  </a:lnTo>
                  <a:lnTo>
                    <a:pt x="1218660" y="10810"/>
                  </a:lnTo>
                  <a:lnTo>
                    <a:pt x="1264539" y="41528"/>
                  </a:lnTo>
                  <a:lnTo>
                    <a:pt x="1295257" y="87407"/>
                  </a:lnTo>
                  <a:lnTo>
                    <a:pt x="1306067" y="141477"/>
                  </a:lnTo>
                  <a:lnTo>
                    <a:pt x="1306067" y="707389"/>
                  </a:lnTo>
                  <a:lnTo>
                    <a:pt x="1295257" y="761571"/>
                  </a:lnTo>
                  <a:lnTo>
                    <a:pt x="1264539" y="807465"/>
                  </a:lnTo>
                  <a:lnTo>
                    <a:pt x="1218660" y="838120"/>
                  </a:lnTo>
                  <a:lnTo>
                    <a:pt x="1164589" y="848867"/>
                  </a:lnTo>
                  <a:lnTo>
                    <a:pt x="141478" y="848867"/>
                  </a:lnTo>
                  <a:lnTo>
                    <a:pt x="87407" y="838120"/>
                  </a:lnTo>
                  <a:lnTo>
                    <a:pt x="41529" y="807465"/>
                  </a:lnTo>
                  <a:lnTo>
                    <a:pt x="10810" y="761571"/>
                  </a:lnTo>
                  <a:lnTo>
                    <a:pt x="0" y="707389"/>
                  </a:lnTo>
                  <a:lnTo>
                    <a:pt x="0" y="14147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96965" y="2265934"/>
            <a:ext cx="101854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27635">
              <a:lnSpc>
                <a:spcPts val="1939"/>
              </a:lnSpc>
              <a:spcBef>
                <a:spcPts val="345"/>
              </a:spcBef>
            </a:pP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Identify </a:t>
            </a: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P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r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ce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</a:t>
            </a:r>
            <a:r>
              <a:rPr sz="1800" b="1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43723" y="2829051"/>
            <a:ext cx="1331595" cy="1679575"/>
            <a:chOff x="7443723" y="2829051"/>
            <a:chExt cx="1331595" cy="1679575"/>
          </a:xfrm>
        </p:grpSpPr>
        <p:sp>
          <p:nvSpPr>
            <p:cNvPr id="19" name="object 19"/>
            <p:cNvSpPr/>
            <p:nvPr/>
          </p:nvSpPr>
          <p:spPr>
            <a:xfrm>
              <a:off x="7539227" y="2832988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5" h="507364">
                  <a:moveTo>
                    <a:pt x="0" y="0"/>
                  </a:moveTo>
                  <a:lnTo>
                    <a:pt x="424688" y="507238"/>
                  </a:lnTo>
                  <a:lnTo>
                    <a:pt x="401006" y="461441"/>
                  </a:lnTo>
                  <a:lnTo>
                    <a:pt x="375703" y="416630"/>
                  </a:lnTo>
                  <a:lnTo>
                    <a:pt x="348812" y="372844"/>
                  </a:lnTo>
                  <a:lnTo>
                    <a:pt x="320368" y="330123"/>
                  </a:lnTo>
                  <a:lnTo>
                    <a:pt x="290404" y="288506"/>
                  </a:lnTo>
                  <a:lnTo>
                    <a:pt x="258953" y="248031"/>
                  </a:lnTo>
                  <a:lnTo>
                    <a:pt x="226049" y="208738"/>
                  </a:lnTo>
                  <a:lnTo>
                    <a:pt x="191726" y="170667"/>
                  </a:lnTo>
                  <a:lnTo>
                    <a:pt x="156017" y="133856"/>
                  </a:lnTo>
                  <a:lnTo>
                    <a:pt x="118957" y="98344"/>
                  </a:lnTo>
                  <a:lnTo>
                    <a:pt x="80578" y="64172"/>
                  </a:lnTo>
                  <a:lnTo>
                    <a:pt x="40914" y="31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36306" y="2829051"/>
              <a:ext cx="427990" cy="511175"/>
            </a:xfrm>
            <a:custGeom>
              <a:avLst/>
              <a:gdLst/>
              <a:ahLst/>
              <a:cxnLst/>
              <a:rect l="l" t="t" r="r" b="b"/>
              <a:pathLst>
                <a:path w="427990" h="511175">
                  <a:moveTo>
                    <a:pt x="387536" y="446266"/>
                  </a:moveTo>
                  <a:lnTo>
                    <a:pt x="358394" y="461772"/>
                  </a:lnTo>
                  <a:lnTo>
                    <a:pt x="427736" y="511175"/>
                  </a:lnTo>
                  <a:lnTo>
                    <a:pt x="426455" y="457453"/>
                  </a:lnTo>
                  <a:lnTo>
                    <a:pt x="393573" y="457453"/>
                  </a:lnTo>
                  <a:lnTo>
                    <a:pt x="387536" y="446266"/>
                  </a:lnTo>
                  <a:close/>
                </a:path>
                <a:path w="427990" h="511175">
                  <a:moveTo>
                    <a:pt x="396352" y="441575"/>
                  </a:moveTo>
                  <a:lnTo>
                    <a:pt x="387536" y="446266"/>
                  </a:lnTo>
                  <a:lnTo>
                    <a:pt x="393573" y="457453"/>
                  </a:lnTo>
                  <a:lnTo>
                    <a:pt x="402336" y="452755"/>
                  </a:lnTo>
                  <a:lnTo>
                    <a:pt x="396352" y="441575"/>
                  </a:lnTo>
                  <a:close/>
                </a:path>
                <a:path w="427990" h="511175">
                  <a:moveTo>
                    <a:pt x="425703" y="425958"/>
                  </a:moveTo>
                  <a:lnTo>
                    <a:pt x="396352" y="441575"/>
                  </a:lnTo>
                  <a:lnTo>
                    <a:pt x="402336" y="452755"/>
                  </a:lnTo>
                  <a:lnTo>
                    <a:pt x="393573" y="457453"/>
                  </a:lnTo>
                  <a:lnTo>
                    <a:pt x="426455" y="457453"/>
                  </a:lnTo>
                  <a:lnTo>
                    <a:pt x="425703" y="425958"/>
                  </a:lnTo>
                  <a:close/>
                </a:path>
                <a:path w="427990" h="511175">
                  <a:moveTo>
                    <a:pt x="6096" y="0"/>
                  </a:moveTo>
                  <a:lnTo>
                    <a:pt x="0" y="8000"/>
                  </a:lnTo>
                  <a:lnTo>
                    <a:pt x="33274" y="33274"/>
                  </a:lnTo>
                  <a:lnTo>
                    <a:pt x="65659" y="59562"/>
                  </a:lnTo>
                  <a:lnTo>
                    <a:pt x="97282" y="86740"/>
                  </a:lnTo>
                  <a:lnTo>
                    <a:pt x="127889" y="114681"/>
                  </a:lnTo>
                  <a:lnTo>
                    <a:pt x="157861" y="143637"/>
                  </a:lnTo>
                  <a:lnTo>
                    <a:pt x="186817" y="173355"/>
                  </a:lnTo>
                  <a:lnTo>
                    <a:pt x="214757" y="204088"/>
                  </a:lnTo>
                  <a:lnTo>
                    <a:pt x="241935" y="235458"/>
                  </a:lnTo>
                  <a:lnTo>
                    <a:pt x="267970" y="267588"/>
                  </a:lnTo>
                  <a:lnTo>
                    <a:pt x="293243" y="300609"/>
                  </a:lnTo>
                  <a:lnTo>
                    <a:pt x="317500" y="334390"/>
                  </a:lnTo>
                  <a:lnTo>
                    <a:pt x="340741" y="368808"/>
                  </a:lnTo>
                  <a:lnTo>
                    <a:pt x="362966" y="403987"/>
                  </a:lnTo>
                  <a:lnTo>
                    <a:pt x="384048" y="439800"/>
                  </a:lnTo>
                  <a:lnTo>
                    <a:pt x="387536" y="446266"/>
                  </a:lnTo>
                  <a:lnTo>
                    <a:pt x="396352" y="441575"/>
                  </a:lnTo>
                  <a:lnTo>
                    <a:pt x="371348" y="398525"/>
                  </a:lnTo>
                  <a:lnTo>
                    <a:pt x="348996" y="363220"/>
                  </a:lnTo>
                  <a:lnTo>
                    <a:pt x="325627" y="328549"/>
                  </a:lnTo>
                  <a:lnTo>
                    <a:pt x="301244" y="294639"/>
                  </a:lnTo>
                  <a:lnTo>
                    <a:pt x="275844" y="261365"/>
                  </a:lnTo>
                  <a:lnTo>
                    <a:pt x="249554" y="228981"/>
                  </a:lnTo>
                  <a:lnTo>
                    <a:pt x="222123" y="197231"/>
                  </a:lnTo>
                  <a:lnTo>
                    <a:pt x="193928" y="166370"/>
                  </a:lnTo>
                  <a:lnTo>
                    <a:pt x="164846" y="136525"/>
                  </a:lnTo>
                  <a:lnTo>
                    <a:pt x="134747" y="107314"/>
                  </a:lnTo>
                  <a:lnTo>
                    <a:pt x="103759" y="79121"/>
                  </a:lnTo>
                  <a:lnTo>
                    <a:pt x="72009" y="51815"/>
                  </a:lnTo>
                  <a:lnTo>
                    <a:pt x="39370" y="25273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6423" y="3428999"/>
              <a:ext cx="1306195" cy="1066800"/>
            </a:xfrm>
            <a:custGeom>
              <a:avLst/>
              <a:gdLst/>
              <a:ahLst/>
              <a:cxnLst/>
              <a:rect l="l" t="t" r="r" b="b"/>
              <a:pathLst>
                <a:path w="1306195" h="1066800">
                  <a:moveTo>
                    <a:pt x="1164462" y="0"/>
                  </a:moveTo>
                  <a:lnTo>
                    <a:pt x="141477" y="0"/>
                  </a:lnTo>
                  <a:lnTo>
                    <a:pt x="113768" y="3438"/>
                  </a:lnTo>
                  <a:lnTo>
                    <a:pt x="62968" y="29843"/>
                  </a:lnTo>
                  <a:lnTo>
                    <a:pt x="23735" y="79180"/>
                  </a:lnTo>
                  <a:lnTo>
                    <a:pt x="2736" y="142974"/>
                  </a:lnTo>
                  <a:lnTo>
                    <a:pt x="0" y="177800"/>
                  </a:lnTo>
                  <a:lnTo>
                    <a:pt x="0" y="889000"/>
                  </a:lnTo>
                  <a:lnTo>
                    <a:pt x="10747" y="957008"/>
                  </a:lnTo>
                  <a:lnTo>
                    <a:pt x="41401" y="1014730"/>
                  </a:lnTo>
                  <a:lnTo>
                    <a:pt x="87344" y="1053242"/>
                  </a:lnTo>
                  <a:lnTo>
                    <a:pt x="141477" y="1066800"/>
                  </a:lnTo>
                  <a:lnTo>
                    <a:pt x="1164462" y="1066800"/>
                  </a:lnTo>
                  <a:lnTo>
                    <a:pt x="1218644" y="1053242"/>
                  </a:lnTo>
                  <a:lnTo>
                    <a:pt x="1264539" y="1014730"/>
                  </a:lnTo>
                  <a:lnTo>
                    <a:pt x="1295193" y="957008"/>
                  </a:lnTo>
                  <a:lnTo>
                    <a:pt x="1305941" y="889000"/>
                  </a:lnTo>
                  <a:lnTo>
                    <a:pt x="1305941" y="177800"/>
                  </a:lnTo>
                  <a:lnTo>
                    <a:pt x="1295193" y="109791"/>
                  </a:lnTo>
                  <a:lnTo>
                    <a:pt x="1264539" y="52070"/>
                  </a:lnTo>
                  <a:lnTo>
                    <a:pt x="1218644" y="13509"/>
                  </a:lnTo>
                  <a:lnTo>
                    <a:pt x="11644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6423" y="3428999"/>
              <a:ext cx="1306195" cy="1066800"/>
            </a:xfrm>
            <a:custGeom>
              <a:avLst/>
              <a:gdLst/>
              <a:ahLst/>
              <a:cxnLst/>
              <a:rect l="l" t="t" r="r" b="b"/>
              <a:pathLst>
                <a:path w="1306195" h="1066800">
                  <a:moveTo>
                    <a:pt x="0" y="177800"/>
                  </a:moveTo>
                  <a:lnTo>
                    <a:pt x="10747" y="109791"/>
                  </a:lnTo>
                  <a:lnTo>
                    <a:pt x="41401" y="52070"/>
                  </a:lnTo>
                  <a:lnTo>
                    <a:pt x="87344" y="13509"/>
                  </a:lnTo>
                  <a:lnTo>
                    <a:pt x="141477" y="0"/>
                  </a:lnTo>
                  <a:lnTo>
                    <a:pt x="1164462" y="0"/>
                  </a:lnTo>
                  <a:lnTo>
                    <a:pt x="1218644" y="13509"/>
                  </a:lnTo>
                  <a:lnTo>
                    <a:pt x="1264539" y="52070"/>
                  </a:lnTo>
                  <a:lnTo>
                    <a:pt x="1295193" y="109791"/>
                  </a:lnTo>
                  <a:lnTo>
                    <a:pt x="1305941" y="177800"/>
                  </a:lnTo>
                  <a:lnTo>
                    <a:pt x="1305941" y="889000"/>
                  </a:lnTo>
                  <a:lnTo>
                    <a:pt x="1295193" y="957008"/>
                  </a:lnTo>
                  <a:lnTo>
                    <a:pt x="1264539" y="1014730"/>
                  </a:lnTo>
                  <a:lnTo>
                    <a:pt x="1218644" y="1053242"/>
                  </a:lnTo>
                  <a:lnTo>
                    <a:pt x="1164462" y="1066800"/>
                  </a:lnTo>
                  <a:lnTo>
                    <a:pt x="141477" y="1066800"/>
                  </a:lnTo>
                  <a:lnTo>
                    <a:pt x="87344" y="1053242"/>
                  </a:lnTo>
                  <a:lnTo>
                    <a:pt x="41401" y="1014730"/>
                  </a:lnTo>
                  <a:lnTo>
                    <a:pt x="10747" y="957008"/>
                  </a:lnTo>
                  <a:lnTo>
                    <a:pt x="0" y="889000"/>
                  </a:lnTo>
                  <a:lnTo>
                    <a:pt x="0" y="1778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67676" y="3422980"/>
            <a:ext cx="1082675" cy="10407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1905" algn="ctr">
              <a:lnSpc>
                <a:spcPts val="1939"/>
              </a:lnSpc>
              <a:spcBef>
                <a:spcPts val="350"/>
              </a:spcBef>
            </a:pP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Review,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Update,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Ana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l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y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z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</a:t>
            </a:r>
            <a:r>
              <a:rPr sz="1800" b="1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s  Is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39865" y="4582414"/>
            <a:ext cx="1929130" cy="1221105"/>
            <a:chOff x="6039865" y="4582414"/>
            <a:chExt cx="1929130" cy="1221105"/>
          </a:xfrm>
        </p:grpSpPr>
        <p:sp>
          <p:nvSpPr>
            <p:cNvPr id="25" name="object 25"/>
            <p:cNvSpPr/>
            <p:nvPr/>
          </p:nvSpPr>
          <p:spPr>
            <a:xfrm>
              <a:off x="7539227" y="4584573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5" h="507364">
                  <a:moveTo>
                    <a:pt x="424688" y="0"/>
                  </a:moveTo>
                  <a:lnTo>
                    <a:pt x="0" y="507238"/>
                  </a:lnTo>
                  <a:lnTo>
                    <a:pt x="40914" y="475860"/>
                  </a:lnTo>
                  <a:lnTo>
                    <a:pt x="80578" y="443065"/>
                  </a:lnTo>
                  <a:lnTo>
                    <a:pt x="118957" y="408893"/>
                  </a:lnTo>
                  <a:lnTo>
                    <a:pt x="156017" y="373381"/>
                  </a:lnTo>
                  <a:lnTo>
                    <a:pt x="191726" y="336570"/>
                  </a:lnTo>
                  <a:lnTo>
                    <a:pt x="226049" y="298499"/>
                  </a:lnTo>
                  <a:lnTo>
                    <a:pt x="258953" y="259206"/>
                  </a:lnTo>
                  <a:lnTo>
                    <a:pt x="290404" y="218731"/>
                  </a:lnTo>
                  <a:lnTo>
                    <a:pt x="320368" y="177114"/>
                  </a:lnTo>
                  <a:lnTo>
                    <a:pt x="348812" y="134393"/>
                  </a:lnTo>
                  <a:lnTo>
                    <a:pt x="375703" y="90607"/>
                  </a:lnTo>
                  <a:lnTo>
                    <a:pt x="401006" y="45796"/>
                  </a:lnTo>
                  <a:lnTo>
                    <a:pt x="424688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39354" y="4582414"/>
              <a:ext cx="429259" cy="509905"/>
            </a:xfrm>
            <a:custGeom>
              <a:avLst/>
              <a:gdLst/>
              <a:ahLst/>
              <a:cxnLst/>
              <a:rect l="l" t="t" r="r" b="b"/>
              <a:pathLst>
                <a:path w="429259" h="509904">
                  <a:moveTo>
                    <a:pt x="36449" y="432435"/>
                  </a:moveTo>
                  <a:lnTo>
                    <a:pt x="0" y="509397"/>
                  </a:lnTo>
                  <a:lnTo>
                    <a:pt x="83439" y="492506"/>
                  </a:lnTo>
                  <a:lnTo>
                    <a:pt x="69133" y="474218"/>
                  </a:lnTo>
                  <a:lnTo>
                    <a:pt x="53086" y="474218"/>
                  </a:lnTo>
                  <a:lnTo>
                    <a:pt x="46863" y="466344"/>
                  </a:lnTo>
                  <a:lnTo>
                    <a:pt x="56788" y="458436"/>
                  </a:lnTo>
                  <a:lnTo>
                    <a:pt x="36449" y="432435"/>
                  </a:lnTo>
                  <a:close/>
                </a:path>
                <a:path w="429259" h="509904">
                  <a:moveTo>
                    <a:pt x="56788" y="458436"/>
                  </a:moveTo>
                  <a:lnTo>
                    <a:pt x="46863" y="466344"/>
                  </a:lnTo>
                  <a:lnTo>
                    <a:pt x="53086" y="474218"/>
                  </a:lnTo>
                  <a:lnTo>
                    <a:pt x="62986" y="466360"/>
                  </a:lnTo>
                  <a:lnTo>
                    <a:pt x="56788" y="458436"/>
                  </a:lnTo>
                  <a:close/>
                </a:path>
                <a:path w="429259" h="509904">
                  <a:moveTo>
                    <a:pt x="62986" y="466360"/>
                  </a:moveTo>
                  <a:lnTo>
                    <a:pt x="53086" y="474218"/>
                  </a:lnTo>
                  <a:lnTo>
                    <a:pt x="69133" y="474218"/>
                  </a:lnTo>
                  <a:lnTo>
                    <a:pt x="62986" y="466360"/>
                  </a:lnTo>
                  <a:close/>
                </a:path>
                <a:path w="429259" h="509904">
                  <a:moveTo>
                    <a:pt x="420243" y="0"/>
                  </a:moveTo>
                  <a:lnTo>
                    <a:pt x="401066" y="37211"/>
                  </a:lnTo>
                  <a:lnTo>
                    <a:pt x="381000" y="73787"/>
                  </a:lnTo>
                  <a:lnTo>
                    <a:pt x="359791" y="109600"/>
                  </a:lnTo>
                  <a:lnTo>
                    <a:pt x="337566" y="144780"/>
                  </a:lnTo>
                  <a:lnTo>
                    <a:pt x="314325" y="179197"/>
                  </a:lnTo>
                  <a:lnTo>
                    <a:pt x="290195" y="212852"/>
                  </a:lnTo>
                  <a:lnTo>
                    <a:pt x="264922" y="245872"/>
                  </a:lnTo>
                  <a:lnTo>
                    <a:pt x="238760" y="278130"/>
                  </a:lnTo>
                  <a:lnTo>
                    <a:pt x="211581" y="309499"/>
                  </a:lnTo>
                  <a:lnTo>
                    <a:pt x="183642" y="340106"/>
                  </a:lnTo>
                  <a:lnTo>
                    <a:pt x="154686" y="369824"/>
                  </a:lnTo>
                  <a:lnTo>
                    <a:pt x="124841" y="398780"/>
                  </a:lnTo>
                  <a:lnTo>
                    <a:pt x="94106" y="426847"/>
                  </a:lnTo>
                  <a:lnTo>
                    <a:pt x="62484" y="453898"/>
                  </a:lnTo>
                  <a:lnTo>
                    <a:pt x="56788" y="458436"/>
                  </a:lnTo>
                  <a:lnTo>
                    <a:pt x="62986" y="466360"/>
                  </a:lnTo>
                  <a:lnTo>
                    <a:pt x="100838" y="434213"/>
                  </a:lnTo>
                  <a:lnTo>
                    <a:pt x="131699" y="406019"/>
                  </a:lnTo>
                  <a:lnTo>
                    <a:pt x="161798" y="376809"/>
                  </a:lnTo>
                  <a:lnTo>
                    <a:pt x="191008" y="346963"/>
                  </a:lnTo>
                  <a:lnTo>
                    <a:pt x="219201" y="315975"/>
                  </a:lnTo>
                  <a:lnTo>
                    <a:pt x="246506" y="284353"/>
                  </a:lnTo>
                  <a:lnTo>
                    <a:pt x="272796" y="251968"/>
                  </a:lnTo>
                  <a:lnTo>
                    <a:pt x="298196" y="218694"/>
                  </a:lnTo>
                  <a:lnTo>
                    <a:pt x="322579" y="184785"/>
                  </a:lnTo>
                  <a:lnTo>
                    <a:pt x="346075" y="150113"/>
                  </a:lnTo>
                  <a:lnTo>
                    <a:pt x="368426" y="114681"/>
                  </a:lnTo>
                  <a:lnTo>
                    <a:pt x="389763" y="78612"/>
                  </a:lnTo>
                  <a:lnTo>
                    <a:pt x="409955" y="41783"/>
                  </a:lnTo>
                  <a:lnTo>
                    <a:pt x="429133" y="4572"/>
                  </a:lnTo>
                  <a:lnTo>
                    <a:pt x="42024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2565" y="4941824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5">
                  <a:moveTo>
                    <a:pt x="1164589" y="0"/>
                  </a:moveTo>
                  <a:lnTo>
                    <a:pt x="141478" y="0"/>
                  </a:lnTo>
                  <a:lnTo>
                    <a:pt x="113788" y="2736"/>
                  </a:lnTo>
                  <a:lnTo>
                    <a:pt x="63075" y="23735"/>
                  </a:lnTo>
                  <a:lnTo>
                    <a:pt x="23842" y="62950"/>
                  </a:lnTo>
                  <a:lnTo>
                    <a:pt x="2756" y="113714"/>
                  </a:lnTo>
                  <a:lnTo>
                    <a:pt x="0" y="141477"/>
                  </a:lnTo>
                  <a:lnTo>
                    <a:pt x="0" y="707339"/>
                  </a:lnTo>
                  <a:lnTo>
                    <a:pt x="10810" y="761477"/>
                  </a:lnTo>
                  <a:lnTo>
                    <a:pt x="41529" y="807377"/>
                  </a:lnTo>
                  <a:lnTo>
                    <a:pt x="87407" y="838046"/>
                  </a:lnTo>
                  <a:lnTo>
                    <a:pt x="141478" y="848817"/>
                  </a:lnTo>
                  <a:lnTo>
                    <a:pt x="1164589" y="848817"/>
                  </a:lnTo>
                  <a:lnTo>
                    <a:pt x="1218660" y="838046"/>
                  </a:lnTo>
                  <a:lnTo>
                    <a:pt x="1264539" y="807377"/>
                  </a:lnTo>
                  <a:lnTo>
                    <a:pt x="1295257" y="761477"/>
                  </a:lnTo>
                  <a:lnTo>
                    <a:pt x="1306067" y="707339"/>
                  </a:lnTo>
                  <a:lnTo>
                    <a:pt x="1306067" y="141477"/>
                  </a:lnTo>
                  <a:lnTo>
                    <a:pt x="1295257" y="87296"/>
                  </a:lnTo>
                  <a:lnTo>
                    <a:pt x="1264539" y="41401"/>
                  </a:lnTo>
                  <a:lnTo>
                    <a:pt x="1218660" y="10747"/>
                  </a:lnTo>
                  <a:lnTo>
                    <a:pt x="1164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2565" y="4941824"/>
              <a:ext cx="1306195" cy="848994"/>
            </a:xfrm>
            <a:custGeom>
              <a:avLst/>
              <a:gdLst/>
              <a:ahLst/>
              <a:cxnLst/>
              <a:rect l="l" t="t" r="r" b="b"/>
              <a:pathLst>
                <a:path w="1306195" h="848995">
                  <a:moveTo>
                    <a:pt x="0" y="141477"/>
                  </a:moveTo>
                  <a:lnTo>
                    <a:pt x="10810" y="87296"/>
                  </a:lnTo>
                  <a:lnTo>
                    <a:pt x="41529" y="41401"/>
                  </a:lnTo>
                  <a:lnTo>
                    <a:pt x="87407" y="10747"/>
                  </a:lnTo>
                  <a:lnTo>
                    <a:pt x="141478" y="0"/>
                  </a:lnTo>
                  <a:lnTo>
                    <a:pt x="1164589" y="0"/>
                  </a:lnTo>
                  <a:lnTo>
                    <a:pt x="1218660" y="10747"/>
                  </a:lnTo>
                  <a:lnTo>
                    <a:pt x="1264539" y="41401"/>
                  </a:lnTo>
                  <a:lnTo>
                    <a:pt x="1295257" y="87296"/>
                  </a:lnTo>
                  <a:lnTo>
                    <a:pt x="1306067" y="141477"/>
                  </a:lnTo>
                  <a:lnTo>
                    <a:pt x="1306067" y="707339"/>
                  </a:lnTo>
                  <a:lnTo>
                    <a:pt x="1295257" y="761477"/>
                  </a:lnTo>
                  <a:lnTo>
                    <a:pt x="1264539" y="807377"/>
                  </a:lnTo>
                  <a:lnTo>
                    <a:pt x="1218660" y="838046"/>
                  </a:lnTo>
                  <a:lnTo>
                    <a:pt x="1164589" y="848817"/>
                  </a:lnTo>
                  <a:lnTo>
                    <a:pt x="141478" y="848817"/>
                  </a:lnTo>
                  <a:lnTo>
                    <a:pt x="87407" y="838046"/>
                  </a:lnTo>
                  <a:lnTo>
                    <a:pt x="41529" y="807377"/>
                  </a:lnTo>
                  <a:lnTo>
                    <a:pt x="10810" y="761477"/>
                  </a:lnTo>
                  <a:lnTo>
                    <a:pt x="0" y="707339"/>
                  </a:lnTo>
                  <a:lnTo>
                    <a:pt x="0" y="14147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18301" y="5074158"/>
            <a:ext cx="97472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Design</a:t>
            </a:r>
            <a:r>
              <a:rPr sz="1800" b="1" spc="-9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4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To</a:t>
            </a:r>
            <a:endParaRPr sz="1800">
              <a:latin typeface="Franklin Gothic Medium"/>
              <a:cs typeface="Franklin Gothic Medium"/>
            </a:endParaRPr>
          </a:p>
          <a:p>
            <a:pPr marL="1270" algn="ctr">
              <a:lnSpc>
                <a:spcPts val="2055"/>
              </a:lnSpc>
            </a:pP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Be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36134" y="3525265"/>
            <a:ext cx="1429385" cy="1570990"/>
            <a:chOff x="4636134" y="3525265"/>
            <a:chExt cx="1429385" cy="1570990"/>
          </a:xfrm>
        </p:grpSpPr>
        <p:sp>
          <p:nvSpPr>
            <p:cNvPr id="31" name="object 31"/>
            <p:cNvSpPr/>
            <p:nvPr/>
          </p:nvSpPr>
          <p:spPr>
            <a:xfrm>
              <a:off x="5447156" y="4584572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4" h="507364">
                  <a:moveTo>
                    <a:pt x="0" y="0"/>
                  </a:moveTo>
                  <a:lnTo>
                    <a:pt x="23708" y="45796"/>
                  </a:lnTo>
                  <a:lnTo>
                    <a:pt x="49034" y="90607"/>
                  </a:lnTo>
                  <a:lnTo>
                    <a:pt x="75944" y="134393"/>
                  </a:lnTo>
                  <a:lnTo>
                    <a:pt x="104404" y="177114"/>
                  </a:lnTo>
                  <a:lnTo>
                    <a:pt x="134380" y="218731"/>
                  </a:lnTo>
                  <a:lnTo>
                    <a:pt x="165841" y="259206"/>
                  </a:lnTo>
                  <a:lnTo>
                    <a:pt x="198752" y="298499"/>
                  </a:lnTo>
                  <a:lnTo>
                    <a:pt x="233081" y="336570"/>
                  </a:lnTo>
                  <a:lnTo>
                    <a:pt x="268793" y="373381"/>
                  </a:lnTo>
                  <a:lnTo>
                    <a:pt x="305856" y="408893"/>
                  </a:lnTo>
                  <a:lnTo>
                    <a:pt x="344236" y="443065"/>
                  </a:lnTo>
                  <a:lnTo>
                    <a:pt x="383900" y="475860"/>
                  </a:lnTo>
                  <a:lnTo>
                    <a:pt x="424814" y="507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47283" y="4584699"/>
              <a:ext cx="427990" cy="511175"/>
            </a:xfrm>
            <a:custGeom>
              <a:avLst/>
              <a:gdLst/>
              <a:ahLst/>
              <a:cxnLst/>
              <a:rect l="l" t="t" r="r" b="b"/>
              <a:pathLst>
                <a:path w="427989" h="511175">
                  <a:moveTo>
                    <a:pt x="40114" y="64899"/>
                  </a:moveTo>
                  <a:lnTo>
                    <a:pt x="31315" y="69564"/>
                  </a:lnTo>
                  <a:lnTo>
                    <a:pt x="35051" y="76454"/>
                  </a:lnTo>
                  <a:lnTo>
                    <a:pt x="56261" y="112522"/>
                  </a:lnTo>
                  <a:lnTo>
                    <a:pt x="78739" y="147955"/>
                  </a:lnTo>
                  <a:lnTo>
                    <a:pt x="102107" y="182625"/>
                  </a:lnTo>
                  <a:lnTo>
                    <a:pt x="126491" y="216535"/>
                  </a:lnTo>
                  <a:lnTo>
                    <a:pt x="151891" y="249808"/>
                  </a:lnTo>
                  <a:lnTo>
                    <a:pt x="178307" y="282194"/>
                  </a:lnTo>
                  <a:lnTo>
                    <a:pt x="205486" y="313817"/>
                  </a:lnTo>
                  <a:lnTo>
                    <a:pt x="233806" y="344677"/>
                  </a:lnTo>
                  <a:lnTo>
                    <a:pt x="262889" y="374650"/>
                  </a:lnTo>
                  <a:lnTo>
                    <a:pt x="292988" y="403860"/>
                  </a:lnTo>
                  <a:lnTo>
                    <a:pt x="323850" y="432054"/>
                  </a:lnTo>
                  <a:lnTo>
                    <a:pt x="355726" y="459358"/>
                  </a:lnTo>
                  <a:lnTo>
                    <a:pt x="388365" y="485775"/>
                  </a:lnTo>
                  <a:lnTo>
                    <a:pt x="421639" y="511175"/>
                  </a:lnTo>
                  <a:lnTo>
                    <a:pt x="427736" y="503174"/>
                  </a:lnTo>
                  <a:lnTo>
                    <a:pt x="394335" y="477900"/>
                  </a:lnTo>
                  <a:lnTo>
                    <a:pt x="362076" y="451612"/>
                  </a:lnTo>
                  <a:lnTo>
                    <a:pt x="330453" y="424433"/>
                  </a:lnTo>
                  <a:lnTo>
                    <a:pt x="299719" y="396367"/>
                  </a:lnTo>
                  <a:lnTo>
                    <a:pt x="269875" y="367411"/>
                  </a:lnTo>
                  <a:lnTo>
                    <a:pt x="241045" y="337819"/>
                  </a:lnTo>
                  <a:lnTo>
                    <a:pt x="212978" y="307086"/>
                  </a:lnTo>
                  <a:lnTo>
                    <a:pt x="185927" y="275717"/>
                  </a:lnTo>
                  <a:lnTo>
                    <a:pt x="159638" y="243458"/>
                  </a:lnTo>
                  <a:lnTo>
                    <a:pt x="134492" y="210438"/>
                  </a:lnTo>
                  <a:lnTo>
                    <a:pt x="110236" y="176783"/>
                  </a:lnTo>
                  <a:lnTo>
                    <a:pt x="86994" y="142367"/>
                  </a:lnTo>
                  <a:lnTo>
                    <a:pt x="64769" y="107187"/>
                  </a:lnTo>
                  <a:lnTo>
                    <a:pt x="43561" y="71374"/>
                  </a:lnTo>
                  <a:lnTo>
                    <a:pt x="40114" y="64899"/>
                  </a:lnTo>
                  <a:close/>
                </a:path>
                <a:path w="427989" h="511175">
                  <a:moveTo>
                    <a:pt x="0" y="0"/>
                  </a:moveTo>
                  <a:lnTo>
                    <a:pt x="2031" y="85089"/>
                  </a:lnTo>
                  <a:lnTo>
                    <a:pt x="31315" y="69564"/>
                  </a:lnTo>
                  <a:lnTo>
                    <a:pt x="25273" y="58419"/>
                  </a:lnTo>
                  <a:lnTo>
                    <a:pt x="34162" y="53720"/>
                  </a:lnTo>
                  <a:lnTo>
                    <a:pt x="61197" y="53720"/>
                  </a:lnTo>
                  <a:lnTo>
                    <a:pt x="69341" y="49402"/>
                  </a:lnTo>
                  <a:lnTo>
                    <a:pt x="0" y="0"/>
                  </a:lnTo>
                  <a:close/>
                </a:path>
                <a:path w="427989" h="511175">
                  <a:moveTo>
                    <a:pt x="34162" y="53720"/>
                  </a:moveTo>
                  <a:lnTo>
                    <a:pt x="25273" y="58419"/>
                  </a:lnTo>
                  <a:lnTo>
                    <a:pt x="31315" y="69564"/>
                  </a:lnTo>
                  <a:lnTo>
                    <a:pt x="40114" y="64899"/>
                  </a:lnTo>
                  <a:lnTo>
                    <a:pt x="34162" y="53720"/>
                  </a:lnTo>
                  <a:close/>
                </a:path>
                <a:path w="427989" h="511175">
                  <a:moveTo>
                    <a:pt x="61197" y="53720"/>
                  </a:moveTo>
                  <a:lnTo>
                    <a:pt x="34162" y="53720"/>
                  </a:lnTo>
                  <a:lnTo>
                    <a:pt x="40114" y="64899"/>
                  </a:lnTo>
                  <a:lnTo>
                    <a:pt x="61197" y="5372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48834" y="3537965"/>
              <a:ext cx="1403985" cy="848994"/>
            </a:xfrm>
            <a:custGeom>
              <a:avLst/>
              <a:gdLst/>
              <a:ahLst/>
              <a:cxnLst/>
              <a:rect l="l" t="t" r="r" b="b"/>
              <a:pathLst>
                <a:path w="1403985" h="848995">
                  <a:moveTo>
                    <a:pt x="1251712" y="0"/>
                  </a:moveTo>
                  <a:lnTo>
                    <a:pt x="152018" y="0"/>
                  </a:lnTo>
                  <a:lnTo>
                    <a:pt x="122247" y="2736"/>
                  </a:lnTo>
                  <a:lnTo>
                    <a:pt x="67704" y="23735"/>
                  </a:lnTo>
                  <a:lnTo>
                    <a:pt x="25556" y="62968"/>
                  </a:lnTo>
                  <a:lnTo>
                    <a:pt x="2946" y="113768"/>
                  </a:lnTo>
                  <a:lnTo>
                    <a:pt x="0" y="141478"/>
                  </a:lnTo>
                  <a:lnTo>
                    <a:pt x="0" y="707390"/>
                  </a:lnTo>
                  <a:lnTo>
                    <a:pt x="11572" y="761523"/>
                  </a:lnTo>
                  <a:lnTo>
                    <a:pt x="44576" y="807466"/>
                  </a:lnTo>
                  <a:lnTo>
                    <a:pt x="93868" y="838120"/>
                  </a:lnTo>
                  <a:lnTo>
                    <a:pt x="152018" y="848868"/>
                  </a:lnTo>
                  <a:lnTo>
                    <a:pt x="1251712" y="848868"/>
                  </a:lnTo>
                  <a:lnTo>
                    <a:pt x="1309877" y="838120"/>
                  </a:lnTo>
                  <a:lnTo>
                    <a:pt x="1359280" y="807466"/>
                  </a:lnTo>
                  <a:lnTo>
                    <a:pt x="1392173" y="761523"/>
                  </a:lnTo>
                  <a:lnTo>
                    <a:pt x="1403730" y="707390"/>
                  </a:lnTo>
                  <a:lnTo>
                    <a:pt x="1403730" y="141478"/>
                  </a:lnTo>
                  <a:lnTo>
                    <a:pt x="1392173" y="87344"/>
                  </a:lnTo>
                  <a:lnTo>
                    <a:pt x="1359280" y="41401"/>
                  </a:lnTo>
                  <a:lnTo>
                    <a:pt x="1309877" y="10747"/>
                  </a:lnTo>
                  <a:lnTo>
                    <a:pt x="12517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48834" y="3537965"/>
              <a:ext cx="1403985" cy="848994"/>
            </a:xfrm>
            <a:custGeom>
              <a:avLst/>
              <a:gdLst/>
              <a:ahLst/>
              <a:cxnLst/>
              <a:rect l="l" t="t" r="r" b="b"/>
              <a:pathLst>
                <a:path w="1403985" h="848995">
                  <a:moveTo>
                    <a:pt x="0" y="141478"/>
                  </a:moveTo>
                  <a:lnTo>
                    <a:pt x="11572" y="87344"/>
                  </a:lnTo>
                  <a:lnTo>
                    <a:pt x="44576" y="41401"/>
                  </a:lnTo>
                  <a:lnTo>
                    <a:pt x="93868" y="10747"/>
                  </a:lnTo>
                  <a:lnTo>
                    <a:pt x="152018" y="0"/>
                  </a:lnTo>
                  <a:lnTo>
                    <a:pt x="1251712" y="0"/>
                  </a:lnTo>
                  <a:lnTo>
                    <a:pt x="1309877" y="10747"/>
                  </a:lnTo>
                  <a:lnTo>
                    <a:pt x="1359280" y="41401"/>
                  </a:lnTo>
                  <a:lnTo>
                    <a:pt x="1392173" y="87344"/>
                  </a:lnTo>
                  <a:lnTo>
                    <a:pt x="1403730" y="141478"/>
                  </a:lnTo>
                  <a:lnTo>
                    <a:pt x="1403730" y="707390"/>
                  </a:lnTo>
                  <a:lnTo>
                    <a:pt x="1392173" y="761523"/>
                  </a:lnTo>
                  <a:lnTo>
                    <a:pt x="1359280" y="807466"/>
                  </a:lnTo>
                  <a:lnTo>
                    <a:pt x="1309877" y="838120"/>
                  </a:lnTo>
                  <a:lnTo>
                    <a:pt x="1251712" y="848868"/>
                  </a:lnTo>
                  <a:lnTo>
                    <a:pt x="152018" y="848868"/>
                  </a:lnTo>
                  <a:lnTo>
                    <a:pt x="93868" y="838120"/>
                  </a:lnTo>
                  <a:lnTo>
                    <a:pt x="44576" y="807466"/>
                  </a:lnTo>
                  <a:lnTo>
                    <a:pt x="11572" y="761523"/>
                  </a:lnTo>
                  <a:lnTo>
                    <a:pt x="0" y="707390"/>
                  </a:lnTo>
                  <a:lnTo>
                    <a:pt x="0" y="14147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98821" y="3546729"/>
            <a:ext cx="110426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2540" algn="ctr">
              <a:lnSpc>
                <a:spcPts val="1939"/>
              </a:lnSpc>
              <a:spcBef>
                <a:spcPts val="345"/>
              </a:spcBef>
            </a:pPr>
            <a:r>
              <a:rPr sz="1800" b="1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Test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&amp;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</a:t>
            </a:r>
            <a:r>
              <a:rPr sz="1800" b="1" spc="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</a:t>
            </a:r>
            <a:r>
              <a:rPr sz="1800" b="1" spc="-1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l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ent  </a:t>
            </a:r>
            <a:r>
              <a:rPr sz="1800" b="1" spc="-4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To</a:t>
            </a:r>
            <a:r>
              <a:rPr sz="1800" b="1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Be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42839" y="2832989"/>
            <a:ext cx="429259" cy="509905"/>
            <a:chOff x="5442839" y="2832989"/>
            <a:chExt cx="429259" cy="509905"/>
          </a:xfrm>
        </p:grpSpPr>
        <p:sp>
          <p:nvSpPr>
            <p:cNvPr id="37" name="object 37"/>
            <p:cNvSpPr/>
            <p:nvPr/>
          </p:nvSpPr>
          <p:spPr>
            <a:xfrm>
              <a:off x="5447157" y="2832989"/>
              <a:ext cx="424815" cy="507365"/>
            </a:xfrm>
            <a:custGeom>
              <a:avLst/>
              <a:gdLst/>
              <a:ahLst/>
              <a:cxnLst/>
              <a:rect l="l" t="t" r="r" b="b"/>
              <a:pathLst>
                <a:path w="424814" h="507364">
                  <a:moveTo>
                    <a:pt x="424814" y="0"/>
                  </a:moveTo>
                  <a:lnTo>
                    <a:pt x="383900" y="31377"/>
                  </a:lnTo>
                  <a:lnTo>
                    <a:pt x="344236" y="64172"/>
                  </a:lnTo>
                  <a:lnTo>
                    <a:pt x="305856" y="98344"/>
                  </a:lnTo>
                  <a:lnTo>
                    <a:pt x="268793" y="133856"/>
                  </a:lnTo>
                  <a:lnTo>
                    <a:pt x="233081" y="170667"/>
                  </a:lnTo>
                  <a:lnTo>
                    <a:pt x="198752" y="208738"/>
                  </a:lnTo>
                  <a:lnTo>
                    <a:pt x="165841" y="248031"/>
                  </a:lnTo>
                  <a:lnTo>
                    <a:pt x="134380" y="288506"/>
                  </a:lnTo>
                  <a:lnTo>
                    <a:pt x="104404" y="330123"/>
                  </a:lnTo>
                  <a:lnTo>
                    <a:pt x="75944" y="372844"/>
                  </a:lnTo>
                  <a:lnTo>
                    <a:pt x="49034" y="416630"/>
                  </a:lnTo>
                  <a:lnTo>
                    <a:pt x="23708" y="461441"/>
                  </a:lnTo>
                  <a:lnTo>
                    <a:pt x="0" y="507238"/>
                  </a:lnTo>
                  <a:lnTo>
                    <a:pt x="424814" y="0"/>
                  </a:lnTo>
                  <a:close/>
                </a:path>
              </a:pathLst>
            </a:custGeom>
            <a:solidFill>
              <a:srgbClr val="FFF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42839" y="2832989"/>
              <a:ext cx="429259" cy="509905"/>
            </a:xfrm>
            <a:custGeom>
              <a:avLst/>
              <a:gdLst/>
              <a:ahLst/>
              <a:cxnLst/>
              <a:rect l="l" t="t" r="r" b="b"/>
              <a:pathLst>
                <a:path w="429260" h="509904">
                  <a:moveTo>
                    <a:pt x="366172" y="43142"/>
                  </a:moveTo>
                  <a:lnTo>
                    <a:pt x="328168" y="75311"/>
                  </a:lnTo>
                  <a:lnTo>
                    <a:pt x="297307" y="103505"/>
                  </a:lnTo>
                  <a:lnTo>
                    <a:pt x="267208" y="132714"/>
                  </a:lnTo>
                  <a:lnTo>
                    <a:pt x="238125" y="162560"/>
                  </a:lnTo>
                  <a:lnTo>
                    <a:pt x="209931" y="193421"/>
                  </a:lnTo>
                  <a:lnTo>
                    <a:pt x="182625" y="225044"/>
                  </a:lnTo>
                  <a:lnTo>
                    <a:pt x="156210" y="257556"/>
                  </a:lnTo>
                  <a:lnTo>
                    <a:pt x="130810" y="290830"/>
                  </a:lnTo>
                  <a:lnTo>
                    <a:pt x="106425" y="324738"/>
                  </a:lnTo>
                  <a:lnTo>
                    <a:pt x="83058" y="359410"/>
                  </a:lnTo>
                  <a:lnTo>
                    <a:pt x="60706" y="394715"/>
                  </a:lnTo>
                  <a:lnTo>
                    <a:pt x="39370" y="430911"/>
                  </a:lnTo>
                  <a:lnTo>
                    <a:pt x="19050" y="467740"/>
                  </a:lnTo>
                  <a:lnTo>
                    <a:pt x="0" y="504951"/>
                  </a:lnTo>
                  <a:lnTo>
                    <a:pt x="8889" y="509524"/>
                  </a:lnTo>
                  <a:lnTo>
                    <a:pt x="28066" y="472313"/>
                  </a:lnTo>
                  <a:lnTo>
                    <a:pt x="48133" y="435737"/>
                  </a:lnTo>
                  <a:lnTo>
                    <a:pt x="69341" y="399796"/>
                  </a:lnTo>
                  <a:lnTo>
                    <a:pt x="91566" y="364744"/>
                  </a:lnTo>
                  <a:lnTo>
                    <a:pt x="114808" y="330326"/>
                  </a:lnTo>
                  <a:lnTo>
                    <a:pt x="138937" y="296545"/>
                  </a:lnTo>
                  <a:lnTo>
                    <a:pt x="164211" y="263525"/>
                  </a:lnTo>
                  <a:lnTo>
                    <a:pt x="190373" y="231394"/>
                  </a:lnTo>
                  <a:lnTo>
                    <a:pt x="217424" y="200025"/>
                  </a:lnTo>
                  <a:lnTo>
                    <a:pt x="245618" y="169290"/>
                  </a:lnTo>
                  <a:lnTo>
                    <a:pt x="274447" y="139573"/>
                  </a:lnTo>
                  <a:lnTo>
                    <a:pt x="304291" y="110744"/>
                  </a:lnTo>
                  <a:lnTo>
                    <a:pt x="335025" y="82676"/>
                  </a:lnTo>
                  <a:lnTo>
                    <a:pt x="366522" y="55499"/>
                  </a:lnTo>
                  <a:lnTo>
                    <a:pt x="372287" y="50942"/>
                  </a:lnTo>
                  <a:lnTo>
                    <a:pt x="366172" y="43142"/>
                  </a:lnTo>
                  <a:close/>
                </a:path>
                <a:path w="429260" h="509904">
                  <a:moveTo>
                    <a:pt x="412412" y="35306"/>
                  </a:moveTo>
                  <a:lnTo>
                    <a:pt x="376047" y="35306"/>
                  </a:lnTo>
                  <a:lnTo>
                    <a:pt x="382270" y="43052"/>
                  </a:lnTo>
                  <a:lnTo>
                    <a:pt x="372287" y="50942"/>
                  </a:lnTo>
                  <a:lnTo>
                    <a:pt x="392684" y="76962"/>
                  </a:lnTo>
                  <a:lnTo>
                    <a:pt x="412412" y="35306"/>
                  </a:lnTo>
                  <a:close/>
                </a:path>
                <a:path w="429260" h="509904">
                  <a:moveTo>
                    <a:pt x="376047" y="35306"/>
                  </a:moveTo>
                  <a:lnTo>
                    <a:pt x="366172" y="43142"/>
                  </a:lnTo>
                  <a:lnTo>
                    <a:pt x="372287" y="50942"/>
                  </a:lnTo>
                  <a:lnTo>
                    <a:pt x="382270" y="43052"/>
                  </a:lnTo>
                  <a:lnTo>
                    <a:pt x="376047" y="35306"/>
                  </a:lnTo>
                  <a:close/>
                </a:path>
                <a:path w="429260" h="509904">
                  <a:moveTo>
                    <a:pt x="429133" y="0"/>
                  </a:moveTo>
                  <a:lnTo>
                    <a:pt x="345694" y="17018"/>
                  </a:lnTo>
                  <a:lnTo>
                    <a:pt x="366172" y="43142"/>
                  </a:lnTo>
                  <a:lnTo>
                    <a:pt x="376047" y="35306"/>
                  </a:lnTo>
                  <a:lnTo>
                    <a:pt x="412412" y="35306"/>
                  </a:lnTo>
                  <a:lnTo>
                    <a:pt x="42913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17244" y="3786885"/>
            <a:ext cx="32378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 thống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 nghiệp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thi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đến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mạng,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cơ sở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đạt đủ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mức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lớn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mạnh trong cuối thập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niên 1980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đầu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năm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1990.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79434" y="6445208"/>
            <a:ext cx="3321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0D0D0D"/>
                </a:solidFill>
                <a:latin typeface="Arial"/>
                <a:cs typeface="Arial"/>
              </a:rPr>
              <a:t>5-14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52" y="1533144"/>
            <a:ext cx="8182609" cy="4730750"/>
            <a:chOff x="377952" y="1533144"/>
            <a:chExt cx="8182609" cy="4730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1571244"/>
              <a:ext cx="2316480" cy="4686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356" y="1533144"/>
              <a:ext cx="6473952" cy="4730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356" y="2532888"/>
              <a:ext cx="1751076" cy="3497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452" y="2526791"/>
              <a:ext cx="6440424" cy="35097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0" y="3494532"/>
              <a:ext cx="1185672" cy="2310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5019" y="3063240"/>
              <a:ext cx="6480048" cy="27477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300985" y="1619250"/>
            <a:ext cx="5968365" cy="27901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415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mối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mạnh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mẽ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hơn,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hơn,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hiệu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endParaRPr sz="2000">
              <a:latin typeface="Arial"/>
              <a:cs typeface="Arial"/>
            </a:endParaRPr>
          </a:p>
          <a:p>
            <a:pPr marL="18415">
              <a:lnSpc>
                <a:spcPts val="213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chuỗi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2413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trúc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khó,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chậm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L="12700" marR="80010">
              <a:lnSpc>
                <a:spcPct val="90100"/>
              </a:lnSpc>
              <a:spcBef>
                <a:spcPts val="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 phân tích hệ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 cần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phải phỏng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cán </a:t>
            </a:r>
            <a:r>
              <a:rPr sz="2000" spc="-49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ộ chủ chốt trong tổ chức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tốt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sử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nghệ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0985" y="4456303"/>
            <a:ext cx="92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75688" y="4422647"/>
            <a:ext cx="6545580" cy="1161415"/>
            <a:chOff x="2075688" y="4422647"/>
            <a:chExt cx="6545580" cy="116141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5688" y="4422647"/>
              <a:ext cx="585215" cy="1121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6356" y="4450079"/>
              <a:ext cx="6534911" cy="11338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06827" y="4642230"/>
            <a:ext cx="602932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Đòi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hỏi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kỹ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lâu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00200" y="661218"/>
            <a:ext cx="6248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Tái</a:t>
            </a:r>
            <a:r>
              <a:rPr spc="-30" dirty="0"/>
              <a:t> </a:t>
            </a:r>
            <a:r>
              <a:rPr spc="-5" dirty="0"/>
              <a:t>cấu</a:t>
            </a:r>
            <a:r>
              <a:rPr dirty="0"/>
              <a:t> </a:t>
            </a:r>
            <a:r>
              <a:rPr spc="-5" dirty="0"/>
              <a:t>trúc</a:t>
            </a:r>
            <a:r>
              <a:rPr spc="-30" dirty="0"/>
              <a:t> </a:t>
            </a:r>
            <a:r>
              <a:rPr dirty="0"/>
              <a:t>quy</a:t>
            </a:r>
            <a:r>
              <a:rPr spc="-20" dirty="0"/>
              <a:t> </a:t>
            </a:r>
            <a:r>
              <a:rPr spc="-5" dirty="0"/>
              <a:t>trình</a:t>
            </a:r>
            <a:r>
              <a:rPr spc="-30" dirty="0"/>
              <a:t> </a:t>
            </a:r>
            <a:r>
              <a:rPr spc="-5" dirty="0"/>
              <a:t>nghiệp</a:t>
            </a:r>
            <a:r>
              <a:rPr spc="-35" dirty="0"/>
              <a:t> </a:t>
            </a:r>
            <a:r>
              <a:rPr spc="-5" dirty="0"/>
              <a:t>vụ</a:t>
            </a:r>
            <a:r>
              <a:rPr spc="-20" dirty="0"/>
              <a:t> </a:t>
            </a:r>
            <a:r>
              <a:rPr b="0" spc="-5" dirty="0"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302" y="804997"/>
            <a:ext cx="8200697" cy="950901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720725" marR="818515" indent="-629920">
              <a:lnSpc>
                <a:spcPct val="100000"/>
              </a:lnSpc>
              <a:spcBef>
                <a:spcPts val="215"/>
              </a:spcBef>
            </a:pPr>
            <a:r>
              <a:rPr sz="3000" spc="-5" dirty="0"/>
              <a:t>Q4: </a:t>
            </a:r>
            <a:r>
              <a:rPr sz="3000" dirty="0"/>
              <a:t>CRM,</a:t>
            </a:r>
            <a:r>
              <a:rPr sz="3000" spc="-20" dirty="0"/>
              <a:t> </a:t>
            </a:r>
            <a:r>
              <a:rPr sz="3000" spc="-95" dirty="0"/>
              <a:t>ERP,</a:t>
            </a:r>
            <a:r>
              <a:rPr sz="3000" spc="-15" dirty="0"/>
              <a:t> </a:t>
            </a:r>
            <a:r>
              <a:rPr sz="3000" dirty="0"/>
              <a:t>EAI</a:t>
            </a:r>
            <a:r>
              <a:rPr sz="3000" spc="-5" dirty="0"/>
              <a:t> </a:t>
            </a:r>
            <a:r>
              <a:rPr sz="3000" dirty="0"/>
              <a:t>hỗ</a:t>
            </a:r>
            <a:r>
              <a:rPr sz="3000" spc="-5" dirty="0"/>
              <a:t> </a:t>
            </a:r>
            <a:r>
              <a:rPr sz="3000" dirty="0"/>
              <a:t>trợ</a:t>
            </a:r>
            <a:r>
              <a:rPr sz="3000" spc="-5" dirty="0"/>
              <a:t> các</a:t>
            </a:r>
            <a:r>
              <a:rPr sz="3000" spc="-20" dirty="0"/>
              <a:t> </a:t>
            </a:r>
            <a:r>
              <a:rPr sz="3000" dirty="0"/>
              <a:t>hệ</a:t>
            </a:r>
            <a:r>
              <a:rPr sz="3000" spc="-5" dirty="0"/>
              <a:t> thống </a:t>
            </a:r>
            <a:r>
              <a:rPr sz="3000" spc="-815" dirty="0"/>
              <a:t> </a:t>
            </a:r>
            <a:r>
              <a:rPr sz="3000" dirty="0"/>
              <a:t>doanh nghiệp?</a:t>
            </a:r>
            <a:endParaRPr sz="30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520700" y="1806575"/>
            <a:ext cx="8026400" cy="2026285"/>
            <a:chOff x="520700" y="1806575"/>
            <a:chExt cx="8026400" cy="2026285"/>
          </a:xfrm>
        </p:grpSpPr>
        <p:sp>
          <p:nvSpPr>
            <p:cNvPr id="5" name="object 5"/>
            <p:cNvSpPr/>
            <p:nvPr/>
          </p:nvSpPr>
          <p:spPr>
            <a:xfrm>
              <a:off x="533400" y="1819275"/>
              <a:ext cx="8001000" cy="2000885"/>
            </a:xfrm>
            <a:custGeom>
              <a:avLst/>
              <a:gdLst/>
              <a:ahLst/>
              <a:cxnLst/>
              <a:rect l="l" t="t" r="r" b="b"/>
              <a:pathLst>
                <a:path w="8001000" h="2000885">
                  <a:moveTo>
                    <a:pt x="7667498" y="0"/>
                  </a:moveTo>
                  <a:lnTo>
                    <a:pt x="333463" y="0"/>
                  </a:lnTo>
                  <a:lnTo>
                    <a:pt x="280981" y="4158"/>
                  </a:lnTo>
                  <a:lnTo>
                    <a:pt x="230264" y="16381"/>
                  </a:lnTo>
                  <a:lnTo>
                    <a:pt x="182208" y="36292"/>
                  </a:lnTo>
                  <a:lnTo>
                    <a:pt x="137709" y="63512"/>
                  </a:lnTo>
                  <a:lnTo>
                    <a:pt x="97662" y="97662"/>
                  </a:lnTo>
                  <a:lnTo>
                    <a:pt x="63492" y="137686"/>
                  </a:lnTo>
                  <a:lnTo>
                    <a:pt x="36270" y="182177"/>
                  </a:lnTo>
                  <a:lnTo>
                    <a:pt x="16367" y="230241"/>
                  </a:lnTo>
                  <a:lnTo>
                    <a:pt x="4153" y="280981"/>
                  </a:lnTo>
                  <a:lnTo>
                    <a:pt x="0" y="333501"/>
                  </a:lnTo>
                  <a:lnTo>
                    <a:pt x="0" y="1667255"/>
                  </a:lnTo>
                  <a:lnTo>
                    <a:pt x="4153" y="1719715"/>
                  </a:lnTo>
                  <a:lnTo>
                    <a:pt x="16367" y="1770424"/>
                  </a:lnTo>
                  <a:lnTo>
                    <a:pt x="36270" y="1818488"/>
                  </a:lnTo>
                  <a:lnTo>
                    <a:pt x="63492" y="1863010"/>
                  </a:lnTo>
                  <a:lnTo>
                    <a:pt x="97662" y="1903095"/>
                  </a:lnTo>
                  <a:lnTo>
                    <a:pt x="137709" y="1937245"/>
                  </a:lnTo>
                  <a:lnTo>
                    <a:pt x="182207" y="1964465"/>
                  </a:lnTo>
                  <a:lnTo>
                    <a:pt x="230261" y="1984376"/>
                  </a:lnTo>
                  <a:lnTo>
                    <a:pt x="280975" y="1996599"/>
                  </a:lnTo>
                  <a:lnTo>
                    <a:pt x="333451" y="2000758"/>
                  </a:lnTo>
                  <a:lnTo>
                    <a:pt x="7667498" y="2000758"/>
                  </a:lnTo>
                  <a:lnTo>
                    <a:pt x="7720018" y="1996599"/>
                  </a:lnTo>
                  <a:lnTo>
                    <a:pt x="7770758" y="1984376"/>
                  </a:lnTo>
                  <a:lnTo>
                    <a:pt x="7818822" y="1964465"/>
                  </a:lnTo>
                  <a:lnTo>
                    <a:pt x="7863313" y="1937245"/>
                  </a:lnTo>
                  <a:lnTo>
                    <a:pt x="7903336" y="1903095"/>
                  </a:lnTo>
                  <a:lnTo>
                    <a:pt x="7937487" y="1863010"/>
                  </a:lnTo>
                  <a:lnTo>
                    <a:pt x="7964707" y="1818488"/>
                  </a:lnTo>
                  <a:lnTo>
                    <a:pt x="7984618" y="1770424"/>
                  </a:lnTo>
                  <a:lnTo>
                    <a:pt x="7996841" y="1719715"/>
                  </a:lnTo>
                  <a:lnTo>
                    <a:pt x="8001000" y="1667255"/>
                  </a:lnTo>
                  <a:lnTo>
                    <a:pt x="8001000" y="333501"/>
                  </a:lnTo>
                  <a:lnTo>
                    <a:pt x="7996841" y="280981"/>
                  </a:lnTo>
                  <a:lnTo>
                    <a:pt x="7984618" y="230241"/>
                  </a:lnTo>
                  <a:lnTo>
                    <a:pt x="7964707" y="182177"/>
                  </a:lnTo>
                  <a:lnTo>
                    <a:pt x="7937487" y="137686"/>
                  </a:lnTo>
                  <a:lnTo>
                    <a:pt x="7903336" y="97662"/>
                  </a:lnTo>
                  <a:lnTo>
                    <a:pt x="7863313" y="63512"/>
                  </a:lnTo>
                  <a:lnTo>
                    <a:pt x="7818822" y="36292"/>
                  </a:lnTo>
                  <a:lnTo>
                    <a:pt x="7770758" y="16381"/>
                  </a:lnTo>
                  <a:lnTo>
                    <a:pt x="7720018" y="4158"/>
                  </a:lnTo>
                  <a:lnTo>
                    <a:pt x="766749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819275"/>
              <a:ext cx="8001000" cy="2000885"/>
            </a:xfrm>
            <a:custGeom>
              <a:avLst/>
              <a:gdLst/>
              <a:ahLst/>
              <a:cxnLst/>
              <a:rect l="l" t="t" r="r" b="b"/>
              <a:pathLst>
                <a:path w="8001000" h="2000885">
                  <a:moveTo>
                    <a:pt x="0" y="333501"/>
                  </a:moveTo>
                  <a:lnTo>
                    <a:pt x="4153" y="280981"/>
                  </a:lnTo>
                  <a:lnTo>
                    <a:pt x="16367" y="230241"/>
                  </a:lnTo>
                  <a:lnTo>
                    <a:pt x="36270" y="182177"/>
                  </a:lnTo>
                  <a:lnTo>
                    <a:pt x="63492" y="137686"/>
                  </a:lnTo>
                  <a:lnTo>
                    <a:pt x="97662" y="97662"/>
                  </a:lnTo>
                  <a:lnTo>
                    <a:pt x="137709" y="63512"/>
                  </a:lnTo>
                  <a:lnTo>
                    <a:pt x="182208" y="36292"/>
                  </a:lnTo>
                  <a:lnTo>
                    <a:pt x="230264" y="16381"/>
                  </a:lnTo>
                  <a:lnTo>
                    <a:pt x="280981" y="4158"/>
                  </a:lnTo>
                  <a:lnTo>
                    <a:pt x="333463" y="0"/>
                  </a:lnTo>
                  <a:lnTo>
                    <a:pt x="7667498" y="0"/>
                  </a:lnTo>
                  <a:lnTo>
                    <a:pt x="7720018" y="4158"/>
                  </a:lnTo>
                  <a:lnTo>
                    <a:pt x="7770758" y="16381"/>
                  </a:lnTo>
                  <a:lnTo>
                    <a:pt x="7818822" y="36292"/>
                  </a:lnTo>
                  <a:lnTo>
                    <a:pt x="7863313" y="63512"/>
                  </a:lnTo>
                  <a:lnTo>
                    <a:pt x="7903336" y="97662"/>
                  </a:lnTo>
                  <a:lnTo>
                    <a:pt x="7937487" y="137686"/>
                  </a:lnTo>
                  <a:lnTo>
                    <a:pt x="7964707" y="182177"/>
                  </a:lnTo>
                  <a:lnTo>
                    <a:pt x="7984618" y="230241"/>
                  </a:lnTo>
                  <a:lnTo>
                    <a:pt x="7996841" y="280981"/>
                  </a:lnTo>
                  <a:lnTo>
                    <a:pt x="8001000" y="333501"/>
                  </a:lnTo>
                  <a:lnTo>
                    <a:pt x="8001000" y="1667255"/>
                  </a:lnTo>
                  <a:lnTo>
                    <a:pt x="7996841" y="1719715"/>
                  </a:lnTo>
                  <a:lnTo>
                    <a:pt x="7984618" y="1770424"/>
                  </a:lnTo>
                  <a:lnTo>
                    <a:pt x="7964707" y="1818488"/>
                  </a:lnTo>
                  <a:lnTo>
                    <a:pt x="7937487" y="1863010"/>
                  </a:lnTo>
                  <a:lnTo>
                    <a:pt x="7903336" y="1903095"/>
                  </a:lnTo>
                  <a:lnTo>
                    <a:pt x="7863313" y="1937245"/>
                  </a:lnTo>
                  <a:lnTo>
                    <a:pt x="7818822" y="1964465"/>
                  </a:lnTo>
                  <a:lnTo>
                    <a:pt x="7770758" y="1984376"/>
                  </a:lnTo>
                  <a:lnTo>
                    <a:pt x="7720018" y="1996599"/>
                  </a:lnTo>
                  <a:lnTo>
                    <a:pt x="7667498" y="2000758"/>
                  </a:lnTo>
                  <a:lnTo>
                    <a:pt x="333451" y="2000758"/>
                  </a:lnTo>
                  <a:lnTo>
                    <a:pt x="280975" y="1996599"/>
                  </a:lnTo>
                  <a:lnTo>
                    <a:pt x="230261" y="1984376"/>
                  </a:lnTo>
                  <a:lnTo>
                    <a:pt x="182207" y="1964465"/>
                  </a:lnTo>
                  <a:lnTo>
                    <a:pt x="137709" y="1937245"/>
                  </a:lnTo>
                  <a:lnTo>
                    <a:pt x="97662" y="1903095"/>
                  </a:lnTo>
                  <a:lnTo>
                    <a:pt x="63492" y="1863010"/>
                  </a:lnTo>
                  <a:lnTo>
                    <a:pt x="36270" y="1818488"/>
                  </a:lnTo>
                  <a:lnTo>
                    <a:pt x="16367" y="1770424"/>
                  </a:lnTo>
                  <a:lnTo>
                    <a:pt x="4153" y="1719715"/>
                  </a:lnTo>
                  <a:lnTo>
                    <a:pt x="0" y="1667255"/>
                  </a:lnTo>
                  <a:lnTo>
                    <a:pt x="0" y="333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0700" y="3894201"/>
            <a:ext cx="8026400" cy="1605280"/>
            <a:chOff x="520700" y="3894201"/>
            <a:chExt cx="8026400" cy="1605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906901"/>
              <a:ext cx="8001000" cy="15794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400" y="3906901"/>
              <a:ext cx="8001000" cy="1579880"/>
            </a:xfrm>
            <a:custGeom>
              <a:avLst/>
              <a:gdLst/>
              <a:ahLst/>
              <a:cxnLst/>
              <a:rect l="l" t="t" r="r" b="b"/>
              <a:pathLst>
                <a:path w="8001000" h="1579879">
                  <a:moveTo>
                    <a:pt x="0" y="263144"/>
                  </a:moveTo>
                  <a:lnTo>
                    <a:pt x="6465" y="211587"/>
                  </a:lnTo>
                  <a:lnTo>
                    <a:pt x="25380" y="162448"/>
                  </a:lnTo>
                  <a:lnTo>
                    <a:pt x="56021" y="117143"/>
                  </a:lnTo>
                  <a:lnTo>
                    <a:pt x="97662" y="77088"/>
                  </a:lnTo>
                  <a:lnTo>
                    <a:pt x="137709" y="50100"/>
                  </a:lnTo>
                  <a:lnTo>
                    <a:pt x="182208" y="28611"/>
                  </a:lnTo>
                  <a:lnTo>
                    <a:pt x="230264" y="12907"/>
                  </a:lnTo>
                  <a:lnTo>
                    <a:pt x="280981" y="3274"/>
                  </a:lnTo>
                  <a:lnTo>
                    <a:pt x="333463" y="0"/>
                  </a:lnTo>
                  <a:lnTo>
                    <a:pt x="7667498" y="0"/>
                  </a:lnTo>
                  <a:lnTo>
                    <a:pt x="7720018" y="3274"/>
                  </a:lnTo>
                  <a:lnTo>
                    <a:pt x="7770758" y="12907"/>
                  </a:lnTo>
                  <a:lnTo>
                    <a:pt x="7818822" y="28611"/>
                  </a:lnTo>
                  <a:lnTo>
                    <a:pt x="7863313" y="50100"/>
                  </a:lnTo>
                  <a:lnTo>
                    <a:pt x="7903336" y="77088"/>
                  </a:lnTo>
                  <a:lnTo>
                    <a:pt x="7944957" y="117143"/>
                  </a:lnTo>
                  <a:lnTo>
                    <a:pt x="7975600" y="162448"/>
                  </a:lnTo>
                  <a:lnTo>
                    <a:pt x="7994526" y="211587"/>
                  </a:lnTo>
                  <a:lnTo>
                    <a:pt x="8001000" y="263144"/>
                  </a:lnTo>
                  <a:lnTo>
                    <a:pt x="8001000" y="1316228"/>
                  </a:lnTo>
                  <a:lnTo>
                    <a:pt x="7994526" y="1367839"/>
                  </a:lnTo>
                  <a:lnTo>
                    <a:pt x="7975600" y="1416986"/>
                  </a:lnTo>
                  <a:lnTo>
                    <a:pt x="7944957" y="1462299"/>
                  </a:lnTo>
                  <a:lnTo>
                    <a:pt x="7903336" y="1502410"/>
                  </a:lnTo>
                  <a:lnTo>
                    <a:pt x="7863313" y="1529398"/>
                  </a:lnTo>
                  <a:lnTo>
                    <a:pt x="7818822" y="1550887"/>
                  </a:lnTo>
                  <a:lnTo>
                    <a:pt x="7770758" y="1566591"/>
                  </a:lnTo>
                  <a:lnTo>
                    <a:pt x="7720018" y="1576224"/>
                  </a:lnTo>
                  <a:lnTo>
                    <a:pt x="7667498" y="1579499"/>
                  </a:lnTo>
                  <a:lnTo>
                    <a:pt x="333451" y="1579499"/>
                  </a:lnTo>
                  <a:lnTo>
                    <a:pt x="280975" y="1576224"/>
                  </a:lnTo>
                  <a:lnTo>
                    <a:pt x="230261" y="1566591"/>
                  </a:lnTo>
                  <a:lnTo>
                    <a:pt x="182207" y="1550887"/>
                  </a:lnTo>
                  <a:lnTo>
                    <a:pt x="137709" y="1529398"/>
                  </a:lnTo>
                  <a:lnTo>
                    <a:pt x="97662" y="1502410"/>
                  </a:lnTo>
                  <a:lnTo>
                    <a:pt x="56021" y="1462299"/>
                  </a:lnTo>
                  <a:lnTo>
                    <a:pt x="25380" y="1416986"/>
                  </a:lnTo>
                  <a:lnTo>
                    <a:pt x="6465" y="1367839"/>
                  </a:lnTo>
                  <a:lnTo>
                    <a:pt x="0" y="1316228"/>
                  </a:lnTo>
                  <a:lnTo>
                    <a:pt x="0" y="26314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2840" y="1987118"/>
            <a:ext cx="7604759" cy="32899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just">
              <a:lnSpc>
                <a:spcPct val="89900"/>
              </a:lnSpc>
              <a:spcBef>
                <a:spcPts val="434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Giúp các tổ chức suy nghĩ lại cách họ làm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để cải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thiện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đáng kể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khách hàng, cắt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phí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800" spc="6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trở</a:t>
            </a:r>
            <a:r>
              <a:rPr sz="2800" spc="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800" spc="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2800" spc="6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thủ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cạnh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tranh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tầm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cỡ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Franklin Gothic Medium"/>
              <a:cs typeface="Franklin Gothic Medium"/>
            </a:endParaRPr>
          </a:p>
          <a:p>
            <a:pPr marL="12700" marR="181610">
              <a:lnSpc>
                <a:spcPts val="3020"/>
              </a:lnSpc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Phức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tạp,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triển trong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tổ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chức đã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trở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nên quá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tốn kém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xây dựng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700088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20725" marR="441959" indent="-629920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Franklin Gothic Medium"/>
                <a:cs typeface="Franklin Gothic Medium"/>
              </a:rPr>
              <a:t>Q4: </a:t>
            </a:r>
            <a:r>
              <a:rPr dirty="0"/>
              <a:t>CRM, </a:t>
            </a:r>
            <a:r>
              <a:rPr spc="-100" dirty="0"/>
              <a:t>ERP, </a:t>
            </a:r>
            <a:r>
              <a:rPr dirty="0"/>
              <a:t>EAI </a:t>
            </a:r>
            <a:r>
              <a:rPr spc="-5" dirty="0"/>
              <a:t>hỗ trợ các </a:t>
            </a:r>
            <a:r>
              <a:rPr dirty="0"/>
              <a:t>hệ thống </a:t>
            </a:r>
            <a:r>
              <a:rPr spc="-875" dirty="0"/>
              <a:t> </a:t>
            </a:r>
            <a:r>
              <a:rPr dirty="0"/>
              <a:t>doanh</a:t>
            </a:r>
            <a:r>
              <a:rPr spc="-35" dirty="0"/>
              <a:t> </a:t>
            </a:r>
            <a:r>
              <a:rPr dirty="0"/>
              <a:t>nghiệp?</a:t>
            </a:r>
            <a:r>
              <a:rPr spc="-45" dirty="0"/>
              <a:t> </a:t>
            </a:r>
            <a:r>
              <a:rPr dirty="0"/>
              <a:t>(tt)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grpSp>
        <p:nvGrpSpPr>
          <p:cNvPr id="4" name="object 4"/>
          <p:cNvGrpSpPr/>
          <p:nvPr/>
        </p:nvGrpSpPr>
        <p:grpSpPr>
          <a:xfrm>
            <a:off x="520700" y="1739900"/>
            <a:ext cx="8026400" cy="1241425"/>
            <a:chOff x="520700" y="1739900"/>
            <a:chExt cx="8026400" cy="1241425"/>
          </a:xfrm>
        </p:grpSpPr>
        <p:sp>
          <p:nvSpPr>
            <p:cNvPr id="5" name="object 5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7798181" y="0"/>
                  </a:moveTo>
                  <a:lnTo>
                    <a:pt x="202806" y="0"/>
                  </a:lnTo>
                  <a:lnTo>
                    <a:pt x="163057" y="3927"/>
                  </a:lnTo>
                  <a:lnTo>
                    <a:pt x="125196" y="15414"/>
                  </a:lnTo>
                  <a:lnTo>
                    <a:pt x="90288" y="34022"/>
                  </a:lnTo>
                  <a:lnTo>
                    <a:pt x="59397" y="59309"/>
                  </a:lnTo>
                  <a:lnTo>
                    <a:pt x="34070" y="90231"/>
                  </a:lnTo>
                  <a:lnTo>
                    <a:pt x="15435" y="125142"/>
                  </a:lnTo>
                  <a:lnTo>
                    <a:pt x="3932" y="162982"/>
                  </a:lnTo>
                  <a:lnTo>
                    <a:pt x="0" y="202691"/>
                  </a:lnTo>
                  <a:lnTo>
                    <a:pt x="0" y="1013333"/>
                  </a:lnTo>
                  <a:lnTo>
                    <a:pt x="3932" y="1053042"/>
                  </a:lnTo>
                  <a:lnTo>
                    <a:pt x="15435" y="1090882"/>
                  </a:lnTo>
                  <a:lnTo>
                    <a:pt x="34070" y="1125793"/>
                  </a:lnTo>
                  <a:lnTo>
                    <a:pt x="59397" y="1156715"/>
                  </a:lnTo>
                  <a:lnTo>
                    <a:pt x="90288" y="1182002"/>
                  </a:lnTo>
                  <a:lnTo>
                    <a:pt x="125196" y="1200610"/>
                  </a:lnTo>
                  <a:lnTo>
                    <a:pt x="163057" y="1212097"/>
                  </a:lnTo>
                  <a:lnTo>
                    <a:pt x="202806" y="1216025"/>
                  </a:lnTo>
                  <a:lnTo>
                    <a:pt x="7798181" y="1216025"/>
                  </a:lnTo>
                  <a:lnTo>
                    <a:pt x="7837961" y="1212097"/>
                  </a:lnTo>
                  <a:lnTo>
                    <a:pt x="7875825" y="1200610"/>
                  </a:lnTo>
                  <a:lnTo>
                    <a:pt x="7910712" y="1182002"/>
                  </a:lnTo>
                  <a:lnTo>
                    <a:pt x="7941564" y="1156715"/>
                  </a:lnTo>
                  <a:lnTo>
                    <a:pt x="7966924" y="1125793"/>
                  </a:lnTo>
                  <a:lnTo>
                    <a:pt x="7985569" y="1090882"/>
                  </a:lnTo>
                  <a:lnTo>
                    <a:pt x="7997070" y="1053042"/>
                  </a:lnTo>
                  <a:lnTo>
                    <a:pt x="8001000" y="1013333"/>
                  </a:lnTo>
                  <a:lnTo>
                    <a:pt x="8001000" y="202691"/>
                  </a:lnTo>
                  <a:lnTo>
                    <a:pt x="7997070" y="162982"/>
                  </a:lnTo>
                  <a:lnTo>
                    <a:pt x="7985569" y="125142"/>
                  </a:lnTo>
                  <a:lnTo>
                    <a:pt x="7966924" y="90231"/>
                  </a:lnTo>
                  <a:lnTo>
                    <a:pt x="7941564" y="59309"/>
                  </a:lnTo>
                  <a:lnTo>
                    <a:pt x="7910712" y="34022"/>
                  </a:lnTo>
                  <a:lnTo>
                    <a:pt x="7875825" y="15414"/>
                  </a:lnTo>
                  <a:lnTo>
                    <a:pt x="7837961" y="3927"/>
                  </a:lnTo>
                  <a:lnTo>
                    <a:pt x="77981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691"/>
                  </a:moveTo>
                  <a:lnTo>
                    <a:pt x="3932" y="162982"/>
                  </a:lnTo>
                  <a:lnTo>
                    <a:pt x="15435" y="125142"/>
                  </a:lnTo>
                  <a:lnTo>
                    <a:pt x="34070" y="90231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231"/>
                  </a:lnTo>
                  <a:lnTo>
                    <a:pt x="7985569" y="125142"/>
                  </a:lnTo>
                  <a:lnTo>
                    <a:pt x="7997070" y="162982"/>
                  </a:lnTo>
                  <a:lnTo>
                    <a:pt x="8001000" y="202691"/>
                  </a:lnTo>
                  <a:lnTo>
                    <a:pt x="8001000" y="1013333"/>
                  </a:lnTo>
                  <a:lnTo>
                    <a:pt x="7997070" y="1053042"/>
                  </a:lnTo>
                  <a:lnTo>
                    <a:pt x="7985569" y="1090882"/>
                  </a:lnTo>
                  <a:lnTo>
                    <a:pt x="7966924" y="1125793"/>
                  </a:lnTo>
                  <a:lnTo>
                    <a:pt x="7941564" y="1156715"/>
                  </a:lnTo>
                  <a:lnTo>
                    <a:pt x="7910712" y="1182002"/>
                  </a:lnTo>
                  <a:lnTo>
                    <a:pt x="7875825" y="1200610"/>
                  </a:lnTo>
                  <a:lnTo>
                    <a:pt x="7837961" y="1212097"/>
                  </a:lnTo>
                  <a:lnTo>
                    <a:pt x="7798181" y="1216025"/>
                  </a:lnTo>
                  <a:lnTo>
                    <a:pt x="202806" y="1216025"/>
                  </a:lnTo>
                  <a:lnTo>
                    <a:pt x="163057" y="1212097"/>
                  </a:lnTo>
                  <a:lnTo>
                    <a:pt x="125196" y="1200610"/>
                  </a:lnTo>
                  <a:lnTo>
                    <a:pt x="90288" y="1182002"/>
                  </a:lnTo>
                  <a:lnTo>
                    <a:pt x="59397" y="1156715"/>
                  </a:lnTo>
                  <a:lnTo>
                    <a:pt x="34070" y="1125793"/>
                  </a:lnTo>
                  <a:lnTo>
                    <a:pt x="15435" y="1090882"/>
                  </a:lnTo>
                  <a:lnTo>
                    <a:pt x="3932" y="1053042"/>
                  </a:lnTo>
                  <a:lnTo>
                    <a:pt x="0" y="1013333"/>
                  </a:lnTo>
                  <a:lnTo>
                    <a:pt x="0" y="20269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8637" y="3087687"/>
            <a:ext cx="8010525" cy="2403475"/>
            <a:chOff x="528637" y="3087687"/>
            <a:chExt cx="8010525" cy="24034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092450"/>
              <a:ext cx="8001000" cy="23939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400" y="3092450"/>
              <a:ext cx="8001000" cy="2393950"/>
            </a:xfrm>
            <a:custGeom>
              <a:avLst/>
              <a:gdLst/>
              <a:ahLst/>
              <a:cxnLst/>
              <a:rect l="l" t="t" r="r" b="b"/>
              <a:pathLst>
                <a:path w="8001000" h="2393950">
                  <a:moveTo>
                    <a:pt x="0" y="2393950"/>
                  </a:moveTo>
                  <a:lnTo>
                    <a:pt x="8001000" y="239395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239395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776" y="2034362"/>
            <a:ext cx="7512684" cy="304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Inherent</a:t>
            </a:r>
            <a:r>
              <a:rPr sz="3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Arial"/>
              <a:cs typeface="Arial"/>
            </a:endParaRPr>
          </a:p>
          <a:p>
            <a:pPr marL="325755" marR="198120" indent="-287020">
              <a:lnSpc>
                <a:spcPts val="2810"/>
              </a:lnSpc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Các thủ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tục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được thiết kế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trước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để sử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phẩm phần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mềm</a:t>
            </a:r>
            <a:endParaRPr sz="2600">
              <a:latin typeface="Arial"/>
              <a:cs typeface="Arial"/>
            </a:endParaRPr>
          </a:p>
          <a:p>
            <a:pPr marL="325755" marR="5080" indent="-287020">
              <a:lnSpc>
                <a:spcPts val="2810"/>
              </a:lnSpc>
              <a:spcBef>
                <a:spcPts val="620"/>
              </a:spcBef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600" spc="-25" dirty="0">
                <a:solidFill>
                  <a:srgbClr val="000308"/>
                </a:solidFill>
                <a:latin typeface="Arial"/>
                <a:cs typeface="Arial"/>
              </a:rPr>
              <a:t>Tiết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kiệm cho các tổ chức từ việc tái cấu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trúc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tốn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nhiều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 và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26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phí cao</a:t>
            </a:r>
            <a:endParaRPr sz="26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270"/>
              </a:spcBef>
              <a:tabLst>
                <a:tab pos="325755" algn="l"/>
              </a:tabLst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	Dựa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6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industry</a:t>
            </a:r>
            <a:r>
              <a:rPr sz="2600" u="sng" spc="-3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best</a:t>
            </a:r>
            <a:r>
              <a:rPr sz="26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6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3"/>
              </a:rPr>
              <a:t>practices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739900"/>
            <a:ext cx="8026400" cy="1241425"/>
            <a:chOff x="520700" y="1739900"/>
            <a:chExt cx="8026400" cy="1241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52600"/>
              <a:ext cx="8001000" cy="12160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5260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691"/>
                  </a:moveTo>
                  <a:lnTo>
                    <a:pt x="3932" y="162982"/>
                  </a:lnTo>
                  <a:lnTo>
                    <a:pt x="15435" y="125142"/>
                  </a:lnTo>
                  <a:lnTo>
                    <a:pt x="34070" y="90231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231"/>
                  </a:lnTo>
                  <a:lnTo>
                    <a:pt x="7985569" y="125142"/>
                  </a:lnTo>
                  <a:lnTo>
                    <a:pt x="7997070" y="162982"/>
                  </a:lnTo>
                  <a:lnTo>
                    <a:pt x="8001000" y="202691"/>
                  </a:lnTo>
                  <a:lnTo>
                    <a:pt x="8001000" y="1013333"/>
                  </a:lnTo>
                  <a:lnTo>
                    <a:pt x="7997070" y="1053042"/>
                  </a:lnTo>
                  <a:lnTo>
                    <a:pt x="7985569" y="1090882"/>
                  </a:lnTo>
                  <a:lnTo>
                    <a:pt x="7966924" y="1125793"/>
                  </a:lnTo>
                  <a:lnTo>
                    <a:pt x="7941564" y="1156715"/>
                  </a:lnTo>
                  <a:lnTo>
                    <a:pt x="7910712" y="1182002"/>
                  </a:lnTo>
                  <a:lnTo>
                    <a:pt x="7875825" y="1200610"/>
                  </a:lnTo>
                  <a:lnTo>
                    <a:pt x="7837961" y="1212097"/>
                  </a:lnTo>
                  <a:lnTo>
                    <a:pt x="7798181" y="1216025"/>
                  </a:lnTo>
                  <a:lnTo>
                    <a:pt x="202806" y="1216025"/>
                  </a:lnTo>
                  <a:lnTo>
                    <a:pt x="163057" y="1212097"/>
                  </a:lnTo>
                  <a:lnTo>
                    <a:pt x="125196" y="1200610"/>
                  </a:lnTo>
                  <a:lnTo>
                    <a:pt x="90288" y="1182002"/>
                  </a:lnTo>
                  <a:lnTo>
                    <a:pt x="59397" y="1156715"/>
                  </a:lnTo>
                  <a:lnTo>
                    <a:pt x="34070" y="1125793"/>
                  </a:lnTo>
                  <a:lnTo>
                    <a:pt x="15435" y="1090882"/>
                  </a:lnTo>
                  <a:lnTo>
                    <a:pt x="3932" y="1053042"/>
                  </a:lnTo>
                  <a:lnTo>
                    <a:pt x="0" y="1013333"/>
                  </a:lnTo>
                  <a:lnTo>
                    <a:pt x="0" y="202691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3143250"/>
            <a:ext cx="8026400" cy="1243330"/>
            <a:chOff x="520700" y="3143250"/>
            <a:chExt cx="8026400" cy="12433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155950"/>
              <a:ext cx="8001000" cy="12175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3155950"/>
              <a:ext cx="8001000" cy="1217930"/>
            </a:xfrm>
            <a:custGeom>
              <a:avLst/>
              <a:gdLst/>
              <a:ahLst/>
              <a:cxnLst/>
              <a:rect l="l" t="t" r="r" b="b"/>
              <a:pathLst>
                <a:path w="8001000" h="1217929">
                  <a:moveTo>
                    <a:pt x="0" y="202946"/>
                  </a:moveTo>
                  <a:lnTo>
                    <a:pt x="3932" y="163163"/>
                  </a:lnTo>
                  <a:lnTo>
                    <a:pt x="15435" y="125285"/>
                  </a:lnTo>
                  <a:lnTo>
                    <a:pt x="34070" y="90360"/>
                  </a:lnTo>
                  <a:lnTo>
                    <a:pt x="59397" y="59436"/>
                  </a:lnTo>
                  <a:lnTo>
                    <a:pt x="90288" y="34075"/>
                  </a:lnTo>
                  <a:lnTo>
                    <a:pt x="125196" y="15430"/>
                  </a:lnTo>
                  <a:lnTo>
                    <a:pt x="163057" y="3929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9"/>
                  </a:lnTo>
                  <a:lnTo>
                    <a:pt x="7875825" y="15430"/>
                  </a:lnTo>
                  <a:lnTo>
                    <a:pt x="7910712" y="34075"/>
                  </a:lnTo>
                  <a:lnTo>
                    <a:pt x="7941564" y="59436"/>
                  </a:lnTo>
                  <a:lnTo>
                    <a:pt x="7966924" y="90360"/>
                  </a:lnTo>
                  <a:lnTo>
                    <a:pt x="7985569" y="125285"/>
                  </a:lnTo>
                  <a:lnTo>
                    <a:pt x="7997070" y="163163"/>
                  </a:lnTo>
                  <a:lnTo>
                    <a:pt x="8001000" y="202946"/>
                  </a:lnTo>
                  <a:lnTo>
                    <a:pt x="8001000" y="1014730"/>
                  </a:lnTo>
                  <a:lnTo>
                    <a:pt x="7997070" y="1054457"/>
                  </a:lnTo>
                  <a:lnTo>
                    <a:pt x="7985569" y="1092327"/>
                  </a:lnTo>
                  <a:lnTo>
                    <a:pt x="7966924" y="1127244"/>
                  </a:lnTo>
                  <a:lnTo>
                    <a:pt x="7941564" y="1158113"/>
                  </a:lnTo>
                  <a:lnTo>
                    <a:pt x="7910712" y="1183473"/>
                  </a:lnTo>
                  <a:lnTo>
                    <a:pt x="7875825" y="1202118"/>
                  </a:lnTo>
                  <a:lnTo>
                    <a:pt x="7837961" y="1213619"/>
                  </a:lnTo>
                  <a:lnTo>
                    <a:pt x="7798181" y="1217549"/>
                  </a:lnTo>
                  <a:lnTo>
                    <a:pt x="202806" y="1217549"/>
                  </a:lnTo>
                  <a:lnTo>
                    <a:pt x="163057" y="1213619"/>
                  </a:lnTo>
                  <a:lnTo>
                    <a:pt x="125196" y="1202118"/>
                  </a:lnTo>
                  <a:lnTo>
                    <a:pt x="90288" y="1183473"/>
                  </a:lnTo>
                  <a:lnTo>
                    <a:pt x="59397" y="1158113"/>
                  </a:lnTo>
                  <a:lnTo>
                    <a:pt x="34070" y="1127244"/>
                  </a:lnTo>
                  <a:lnTo>
                    <a:pt x="15435" y="1092327"/>
                  </a:lnTo>
                  <a:lnTo>
                    <a:pt x="3932" y="1054457"/>
                  </a:lnTo>
                  <a:lnTo>
                    <a:pt x="0" y="1014730"/>
                  </a:lnTo>
                  <a:lnTo>
                    <a:pt x="0" y="20294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4548251"/>
            <a:ext cx="8026400" cy="1241425"/>
            <a:chOff x="520700" y="4548251"/>
            <a:chExt cx="8026400" cy="12414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560951"/>
              <a:ext cx="8001000" cy="12159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560951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202565"/>
                  </a:moveTo>
                  <a:lnTo>
                    <a:pt x="3932" y="162857"/>
                  </a:lnTo>
                  <a:lnTo>
                    <a:pt x="15435" y="125031"/>
                  </a:lnTo>
                  <a:lnTo>
                    <a:pt x="34070" y="90158"/>
                  </a:lnTo>
                  <a:lnTo>
                    <a:pt x="59397" y="59309"/>
                  </a:lnTo>
                  <a:lnTo>
                    <a:pt x="90288" y="34022"/>
                  </a:lnTo>
                  <a:lnTo>
                    <a:pt x="125196" y="15414"/>
                  </a:lnTo>
                  <a:lnTo>
                    <a:pt x="163057" y="3927"/>
                  </a:lnTo>
                  <a:lnTo>
                    <a:pt x="202806" y="0"/>
                  </a:lnTo>
                  <a:lnTo>
                    <a:pt x="7798181" y="0"/>
                  </a:lnTo>
                  <a:lnTo>
                    <a:pt x="7837961" y="3927"/>
                  </a:lnTo>
                  <a:lnTo>
                    <a:pt x="7875825" y="15414"/>
                  </a:lnTo>
                  <a:lnTo>
                    <a:pt x="7910712" y="34022"/>
                  </a:lnTo>
                  <a:lnTo>
                    <a:pt x="7941564" y="59309"/>
                  </a:lnTo>
                  <a:lnTo>
                    <a:pt x="7966924" y="90158"/>
                  </a:lnTo>
                  <a:lnTo>
                    <a:pt x="7985569" y="125031"/>
                  </a:lnTo>
                  <a:lnTo>
                    <a:pt x="7997070" y="162857"/>
                  </a:lnTo>
                  <a:lnTo>
                    <a:pt x="8001000" y="202565"/>
                  </a:lnTo>
                  <a:lnTo>
                    <a:pt x="8001000" y="1013333"/>
                  </a:lnTo>
                  <a:lnTo>
                    <a:pt x="7997070" y="1053031"/>
                  </a:lnTo>
                  <a:lnTo>
                    <a:pt x="7985569" y="1090853"/>
                  </a:lnTo>
                  <a:lnTo>
                    <a:pt x="7966924" y="1125732"/>
                  </a:lnTo>
                  <a:lnTo>
                    <a:pt x="7941564" y="1156601"/>
                  </a:lnTo>
                  <a:lnTo>
                    <a:pt x="7910712" y="1181912"/>
                  </a:lnTo>
                  <a:lnTo>
                    <a:pt x="7875825" y="1200535"/>
                  </a:lnTo>
                  <a:lnTo>
                    <a:pt x="7837961" y="1212031"/>
                  </a:lnTo>
                  <a:lnTo>
                    <a:pt x="7798181" y="1215961"/>
                  </a:lnTo>
                  <a:lnTo>
                    <a:pt x="202806" y="1215961"/>
                  </a:lnTo>
                  <a:lnTo>
                    <a:pt x="163057" y="1212031"/>
                  </a:lnTo>
                  <a:lnTo>
                    <a:pt x="125196" y="1200535"/>
                  </a:lnTo>
                  <a:lnTo>
                    <a:pt x="90288" y="1181912"/>
                  </a:lnTo>
                  <a:lnTo>
                    <a:pt x="59397" y="1156601"/>
                  </a:lnTo>
                  <a:lnTo>
                    <a:pt x="34070" y="1125732"/>
                  </a:lnTo>
                  <a:lnTo>
                    <a:pt x="15435" y="1090853"/>
                  </a:lnTo>
                  <a:lnTo>
                    <a:pt x="3932" y="1053031"/>
                  </a:lnTo>
                  <a:lnTo>
                    <a:pt x="0" y="1013333"/>
                  </a:lnTo>
                  <a:lnTo>
                    <a:pt x="0" y="202565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6816" y="1912366"/>
            <a:ext cx="7265034" cy="345312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0"/>
              </a:spcBef>
            </a:pP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PeopleSoft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bảng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lương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nguồn nhân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lực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Arial"/>
              <a:cs typeface="Arial"/>
            </a:endParaRPr>
          </a:p>
          <a:p>
            <a:pPr marL="12700" marR="165100">
              <a:lnSpc>
                <a:spcPts val="3020"/>
              </a:lnSpc>
            </a:pP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6"/>
              </a:rPr>
              <a:t>Siebel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dõi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hướng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dẫn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85"/>
              </a:spcBef>
            </a:pPr>
            <a:r>
              <a:rPr sz="280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7"/>
              </a:rPr>
              <a:t>SAP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—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lý nguồn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doanh nghiệp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49166" y="677925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Franklin Gothic Medium"/>
                <a:cs typeface="Franklin Gothic Medium"/>
              </a:rPr>
              <a:t>Các</a:t>
            </a:r>
            <a:r>
              <a:rPr b="0" spc="-50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nhà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cung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</a:t>
            </a:r>
            <a:r>
              <a:rPr b="0" spc="-5" dirty="0">
                <a:latin typeface="Arial"/>
                <a:cs typeface="Arial"/>
              </a:rPr>
              <a:t>ấ</a:t>
            </a:r>
            <a:r>
              <a:rPr b="0" spc="-5" dirty="0">
                <a:latin typeface="Franklin Gothic Medium"/>
                <a:cs typeface="Franklin Gothic Medium"/>
              </a:rPr>
              <a:t>p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7950200" cy="1203325"/>
            <a:chOff x="520700" y="1511300"/>
            <a:chExt cx="7950200" cy="1203325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7924800" cy="1177925"/>
            </a:xfrm>
            <a:custGeom>
              <a:avLst/>
              <a:gdLst/>
              <a:ahLst/>
              <a:cxnLst/>
              <a:rect l="l" t="t" r="r" b="b"/>
              <a:pathLst>
                <a:path w="7924800" h="1177925">
                  <a:moveTo>
                    <a:pt x="7756271" y="0"/>
                  </a:moveTo>
                  <a:lnTo>
                    <a:pt x="168478" y="0"/>
                  </a:lnTo>
                  <a:lnTo>
                    <a:pt x="135459" y="3810"/>
                  </a:lnTo>
                  <a:lnTo>
                    <a:pt x="75012" y="33004"/>
                  </a:lnTo>
                  <a:lnTo>
                    <a:pt x="28310" y="87435"/>
                  </a:lnTo>
                  <a:lnTo>
                    <a:pt x="3267" y="157864"/>
                  </a:lnTo>
                  <a:lnTo>
                    <a:pt x="0" y="196341"/>
                  </a:lnTo>
                  <a:lnTo>
                    <a:pt x="0" y="981583"/>
                  </a:lnTo>
                  <a:lnTo>
                    <a:pt x="3267" y="1020060"/>
                  </a:lnTo>
                  <a:lnTo>
                    <a:pt x="28310" y="1090489"/>
                  </a:lnTo>
                  <a:lnTo>
                    <a:pt x="75012" y="1144920"/>
                  </a:lnTo>
                  <a:lnTo>
                    <a:pt x="135459" y="1174114"/>
                  </a:lnTo>
                  <a:lnTo>
                    <a:pt x="168478" y="1177925"/>
                  </a:lnTo>
                  <a:lnTo>
                    <a:pt x="7756271" y="1177925"/>
                  </a:lnTo>
                  <a:lnTo>
                    <a:pt x="7820786" y="1162970"/>
                  </a:lnTo>
                  <a:lnTo>
                    <a:pt x="7875397" y="1120394"/>
                  </a:lnTo>
                  <a:lnTo>
                    <a:pt x="7911957" y="1056703"/>
                  </a:lnTo>
                  <a:lnTo>
                    <a:pt x="7924800" y="981583"/>
                  </a:lnTo>
                  <a:lnTo>
                    <a:pt x="7924800" y="196341"/>
                  </a:lnTo>
                  <a:lnTo>
                    <a:pt x="7921527" y="157864"/>
                  </a:lnTo>
                  <a:lnTo>
                    <a:pt x="7896457" y="87435"/>
                  </a:lnTo>
                  <a:lnTo>
                    <a:pt x="7849782" y="33004"/>
                  </a:lnTo>
                  <a:lnTo>
                    <a:pt x="7789314" y="3810"/>
                  </a:lnTo>
                  <a:lnTo>
                    <a:pt x="775627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7924800" cy="1177925"/>
            </a:xfrm>
            <a:custGeom>
              <a:avLst/>
              <a:gdLst/>
              <a:ahLst/>
              <a:cxnLst/>
              <a:rect l="l" t="t" r="r" b="b"/>
              <a:pathLst>
                <a:path w="7924800" h="1177925">
                  <a:moveTo>
                    <a:pt x="0" y="196341"/>
                  </a:moveTo>
                  <a:lnTo>
                    <a:pt x="3267" y="157864"/>
                  </a:lnTo>
                  <a:lnTo>
                    <a:pt x="28310" y="87435"/>
                  </a:lnTo>
                  <a:lnTo>
                    <a:pt x="75012" y="33004"/>
                  </a:lnTo>
                  <a:lnTo>
                    <a:pt x="135459" y="3810"/>
                  </a:lnTo>
                  <a:lnTo>
                    <a:pt x="168478" y="0"/>
                  </a:lnTo>
                  <a:lnTo>
                    <a:pt x="7756271" y="0"/>
                  </a:lnTo>
                  <a:lnTo>
                    <a:pt x="7820786" y="14954"/>
                  </a:lnTo>
                  <a:lnTo>
                    <a:pt x="7875397" y="57530"/>
                  </a:lnTo>
                  <a:lnTo>
                    <a:pt x="7911957" y="121221"/>
                  </a:lnTo>
                  <a:lnTo>
                    <a:pt x="7924800" y="196341"/>
                  </a:lnTo>
                  <a:lnTo>
                    <a:pt x="7924800" y="248691"/>
                  </a:lnTo>
                  <a:lnTo>
                    <a:pt x="7924800" y="301040"/>
                  </a:lnTo>
                  <a:lnTo>
                    <a:pt x="7924800" y="981583"/>
                  </a:lnTo>
                  <a:lnTo>
                    <a:pt x="7921527" y="1020060"/>
                  </a:lnTo>
                  <a:lnTo>
                    <a:pt x="7896457" y="1090489"/>
                  </a:lnTo>
                  <a:lnTo>
                    <a:pt x="7849782" y="1144920"/>
                  </a:lnTo>
                  <a:lnTo>
                    <a:pt x="7789314" y="1174114"/>
                  </a:lnTo>
                  <a:lnTo>
                    <a:pt x="7756271" y="1177925"/>
                  </a:lnTo>
                  <a:lnTo>
                    <a:pt x="168478" y="1177925"/>
                  </a:lnTo>
                  <a:lnTo>
                    <a:pt x="104009" y="1162970"/>
                  </a:lnTo>
                  <a:lnTo>
                    <a:pt x="49352" y="1120394"/>
                  </a:lnTo>
                  <a:lnTo>
                    <a:pt x="12826" y="1056703"/>
                  </a:lnTo>
                  <a:lnTo>
                    <a:pt x="0" y="981583"/>
                  </a:lnTo>
                  <a:lnTo>
                    <a:pt x="0" y="929233"/>
                  </a:lnTo>
                  <a:lnTo>
                    <a:pt x="0" y="876884"/>
                  </a:lnTo>
                  <a:lnTo>
                    <a:pt x="0" y="248691"/>
                  </a:lnTo>
                  <a:lnTo>
                    <a:pt x="0" y="1963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100" y="1695450"/>
            <a:ext cx="745363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đích: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tất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cả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tương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sz="2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ban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779776"/>
            <a:ext cx="7950200" cy="2755900"/>
            <a:chOff x="520700" y="2779776"/>
            <a:chExt cx="7950200" cy="27559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792476"/>
              <a:ext cx="7924800" cy="11762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792476"/>
              <a:ext cx="7924800" cy="1176655"/>
            </a:xfrm>
            <a:custGeom>
              <a:avLst/>
              <a:gdLst/>
              <a:ahLst/>
              <a:cxnLst/>
              <a:rect l="l" t="t" r="r" b="b"/>
              <a:pathLst>
                <a:path w="7924800" h="1176654">
                  <a:moveTo>
                    <a:pt x="0" y="195961"/>
                  </a:moveTo>
                  <a:lnTo>
                    <a:pt x="3267" y="157559"/>
                  </a:lnTo>
                  <a:lnTo>
                    <a:pt x="28310" y="87233"/>
                  </a:lnTo>
                  <a:lnTo>
                    <a:pt x="75012" y="32896"/>
                  </a:lnTo>
                  <a:lnTo>
                    <a:pt x="135459" y="3790"/>
                  </a:lnTo>
                  <a:lnTo>
                    <a:pt x="168478" y="0"/>
                  </a:lnTo>
                  <a:lnTo>
                    <a:pt x="7756271" y="0"/>
                  </a:lnTo>
                  <a:lnTo>
                    <a:pt x="7820786" y="14890"/>
                  </a:lnTo>
                  <a:lnTo>
                    <a:pt x="7875397" y="57403"/>
                  </a:lnTo>
                  <a:lnTo>
                    <a:pt x="7911957" y="120967"/>
                  </a:lnTo>
                  <a:lnTo>
                    <a:pt x="7924800" y="195961"/>
                  </a:lnTo>
                  <a:lnTo>
                    <a:pt x="7924800" y="248257"/>
                  </a:lnTo>
                  <a:lnTo>
                    <a:pt x="7924800" y="300551"/>
                  </a:lnTo>
                  <a:lnTo>
                    <a:pt x="7924800" y="980186"/>
                  </a:lnTo>
                  <a:lnTo>
                    <a:pt x="7921527" y="1018643"/>
                  </a:lnTo>
                  <a:lnTo>
                    <a:pt x="7896457" y="1088985"/>
                  </a:lnTo>
                  <a:lnTo>
                    <a:pt x="7849782" y="1143323"/>
                  </a:lnTo>
                  <a:lnTo>
                    <a:pt x="7789314" y="1172465"/>
                  </a:lnTo>
                  <a:lnTo>
                    <a:pt x="7756271" y="1176274"/>
                  </a:lnTo>
                  <a:lnTo>
                    <a:pt x="168478" y="1176274"/>
                  </a:lnTo>
                  <a:lnTo>
                    <a:pt x="104009" y="1161335"/>
                  </a:lnTo>
                  <a:lnTo>
                    <a:pt x="49352" y="1118870"/>
                  </a:lnTo>
                  <a:lnTo>
                    <a:pt x="12826" y="1055243"/>
                  </a:lnTo>
                  <a:lnTo>
                    <a:pt x="0" y="980186"/>
                  </a:lnTo>
                  <a:lnTo>
                    <a:pt x="0" y="927912"/>
                  </a:lnTo>
                  <a:lnTo>
                    <a:pt x="0" y="875639"/>
                  </a:lnTo>
                  <a:lnTo>
                    <a:pt x="0" y="248257"/>
                  </a:lnTo>
                  <a:lnTo>
                    <a:pt x="0" y="195961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68750"/>
              <a:ext cx="7924800" cy="1562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968750"/>
              <a:ext cx="7924800" cy="1562100"/>
            </a:xfrm>
            <a:custGeom>
              <a:avLst/>
              <a:gdLst/>
              <a:ahLst/>
              <a:cxnLst/>
              <a:rect l="l" t="t" r="r" b="b"/>
              <a:pathLst>
                <a:path w="7924800" h="1562100">
                  <a:moveTo>
                    <a:pt x="0" y="1562100"/>
                  </a:moveTo>
                  <a:lnTo>
                    <a:pt x="7924800" y="156210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5621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8162" y="3088081"/>
            <a:ext cx="791527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3200" spc="-2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giai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40C"/>
                </a:solidFill>
                <a:latin typeface="Arial"/>
                <a:cs typeface="Arial"/>
              </a:rPr>
              <a:t>đoạn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40C"/>
                </a:solidFill>
                <a:latin typeface="Arial"/>
                <a:cs typeface="Arial"/>
              </a:rPr>
              <a:t>vòng</a:t>
            </a:r>
            <a:r>
              <a:rPr sz="320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đời khách</a:t>
            </a:r>
            <a:r>
              <a:rPr sz="320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40C"/>
                </a:solidFill>
                <a:latin typeface="Arial"/>
                <a:cs typeface="Arial"/>
              </a:rPr>
              <a:t>hàng</a:t>
            </a:r>
            <a:endParaRPr sz="3200">
              <a:latin typeface="Arial"/>
              <a:cs typeface="Arial"/>
            </a:endParaRPr>
          </a:p>
          <a:p>
            <a:pPr marL="246379">
              <a:lnSpc>
                <a:spcPct val="100000"/>
              </a:lnSpc>
              <a:spcBef>
                <a:spcPts val="2905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Marketing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90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Customer</a:t>
            </a:r>
            <a:r>
              <a:rPr sz="2400" b="1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acquisition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90"/>
              </a:spcBef>
            </a:pP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Relationship</a:t>
            </a:r>
            <a:r>
              <a:rPr sz="2400" b="1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management</a:t>
            </a:r>
            <a:endParaRPr sz="2400">
              <a:latin typeface="Franklin Gothic Medium"/>
              <a:cs typeface="Franklin Gothic Medium"/>
            </a:endParaRPr>
          </a:p>
          <a:p>
            <a:pPr marL="246379">
              <a:lnSpc>
                <a:spcPct val="100000"/>
              </a:lnSpc>
              <a:spcBef>
                <a:spcPts val="285"/>
              </a:spcBef>
            </a:pPr>
            <a:r>
              <a:rPr sz="24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b="1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Loss/churn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1793" y="698632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10" dirty="0">
                <a:latin typeface="Franklin Gothic Medium"/>
                <a:cs typeface="Franklin Gothic Medium"/>
              </a:rPr>
              <a:t>Customer</a:t>
            </a:r>
            <a:r>
              <a:rPr sz="3200" b="0" spc="-30" dirty="0">
                <a:latin typeface="Franklin Gothic Medium"/>
                <a:cs typeface="Franklin Gothic Medium"/>
              </a:rPr>
              <a:t> </a:t>
            </a:r>
            <a:r>
              <a:rPr sz="3200" b="0" spc="-5" dirty="0">
                <a:latin typeface="Franklin Gothic Medium"/>
                <a:cs typeface="Franklin Gothic Medium"/>
              </a:rPr>
              <a:t>Relationship</a:t>
            </a:r>
            <a:r>
              <a:rPr sz="3200" b="0" spc="-10" dirty="0">
                <a:latin typeface="Franklin Gothic Medium"/>
                <a:cs typeface="Franklin Gothic Medium"/>
              </a:rPr>
              <a:t> </a:t>
            </a:r>
            <a:r>
              <a:rPr sz="3200" b="0" dirty="0">
                <a:latin typeface="Franklin Gothic Medium"/>
                <a:cs typeface="Franklin Gothic Medium"/>
              </a:rPr>
              <a:t>Management</a:t>
            </a:r>
            <a:r>
              <a:rPr sz="3200" b="0" spc="-25" dirty="0">
                <a:latin typeface="Franklin Gothic Medium"/>
                <a:cs typeface="Franklin Gothic Medium"/>
              </a:rPr>
              <a:t> </a:t>
            </a:r>
            <a:r>
              <a:rPr sz="3200" b="0" spc="-5" dirty="0">
                <a:latin typeface="Franklin Gothic Medium"/>
                <a:cs typeface="Franklin Gothic Medium"/>
              </a:rPr>
              <a:t>(CRM)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05025"/>
            <a:ext cx="8026400" cy="3378200"/>
            <a:chOff x="520700" y="1605025"/>
            <a:chExt cx="8026400" cy="3378200"/>
          </a:xfrm>
        </p:grpSpPr>
        <p:sp>
          <p:nvSpPr>
            <p:cNvPr id="3" name="object 3"/>
            <p:cNvSpPr/>
            <p:nvPr/>
          </p:nvSpPr>
          <p:spPr>
            <a:xfrm>
              <a:off x="533400" y="1617725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80">
                  <a:moveTo>
                    <a:pt x="7894574" y="0"/>
                  </a:moveTo>
                  <a:lnTo>
                    <a:pt x="106476" y="0"/>
                  </a:lnTo>
                  <a:lnTo>
                    <a:pt x="85605" y="2504"/>
                  </a:lnTo>
                  <a:lnTo>
                    <a:pt x="47405" y="21752"/>
                  </a:lnTo>
                  <a:lnTo>
                    <a:pt x="17889" y="57767"/>
                  </a:lnTo>
                  <a:lnTo>
                    <a:pt x="2064" y="104356"/>
                  </a:lnTo>
                  <a:lnTo>
                    <a:pt x="0" y="129794"/>
                  </a:lnTo>
                  <a:lnTo>
                    <a:pt x="0" y="649477"/>
                  </a:lnTo>
                  <a:lnTo>
                    <a:pt x="8104" y="699198"/>
                  </a:lnTo>
                  <a:lnTo>
                    <a:pt x="31191" y="741299"/>
                  </a:lnTo>
                  <a:lnTo>
                    <a:pt x="65728" y="769492"/>
                  </a:lnTo>
                  <a:lnTo>
                    <a:pt x="106476" y="779399"/>
                  </a:lnTo>
                  <a:lnTo>
                    <a:pt x="7894574" y="779399"/>
                  </a:lnTo>
                  <a:lnTo>
                    <a:pt x="7935261" y="769493"/>
                  </a:lnTo>
                  <a:lnTo>
                    <a:pt x="7969758" y="741299"/>
                  </a:lnTo>
                  <a:lnTo>
                    <a:pt x="7992903" y="699198"/>
                  </a:lnTo>
                  <a:lnTo>
                    <a:pt x="8001000" y="649477"/>
                  </a:lnTo>
                  <a:lnTo>
                    <a:pt x="8001000" y="129794"/>
                  </a:lnTo>
                  <a:lnTo>
                    <a:pt x="7992903" y="80121"/>
                  </a:lnTo>
                  <a:lnTo>
                    <a:pt x="7969758" y="37973"/>
                  </a:lnTo>
                  <a:lnTo>
                    <a:pt x="7935261" y="9842"/>
                  </a:lnTo>
                  <a:lnTo>
                    <a:pt x="789457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17725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80">
                  <a:moveTo>
                    <a:pt x="0" y="129794"/>
                  </a:moveTo>
                  <a:lnTo>
                    <a:pt x="8104" y="80121"/>
                  </a:lnTo>
                  <a:lnTo>
                    <a:pt x="31191" y="37973"/>
                  </a:lnTo>
                  <a:lnTo>
                    <a:pt x="65728" y="9842"/>
                  </a:lnTo>
                  <a:lnTo>
                    <a:pt x="106476" y="0"/>
                  </a:lnTo>
                  <a:lnTo>
                    <a:pt x="7894574" y="0"/>
                  </a:lnTo>
                  <a:lnTo>
                    <a:pt x="7935261" y="9842"/>
                  </a:lnTo>
                  <a:lnTo>
                    <a:pt x="7969758" y="37973"/>
                  </a:lnTo>
                  <a:lnTo>
                    <a:pt x="7992903" y="80121"/>
                  </a:lnTo>
                  <a:lnTo>
                    <a:pt x="8001000" y="129794"/>
                  </a:lnTo>
                  <a:lnTo>
                    <a:pt x="8001000" y="649477"/>
                  </a:lnTo>
                  <a:lnTo>
                    <a:pt x="7992903" y="699198"/>
                  </a:lnTo>
                  <a:lnTo>
                    <a:pt x="7969758" y="741299"/>
                  </a:lnTo>
                  <a:lnTo>
                    <a:pt x="7935261" y="769493"/>
                  </a:lnTo>
                  <a:lnTo>
                    <a:pt x="7894574" y="779399"/>
                  </a:lnTo>
                  <a:lnTo>
                    <a:pt x="106476" y="779399"/>
                  </a:lnTo>
                  <a:lnTo>
                    <a:pt x="65728" y="769492"/>
                  </a:lnTo>
                  <a:lnTo>
                    <a:pt x="31191" y="741299"/>
                  </a:lnTo>
                  <a:lnTo>
                    <a:pt x="8104" y="699198"/>
                  </a:lnTo>
                  <a:lnTo>
                    <a:pt x="0" y="649477"/>
                  </a:lnTo>
                  <a:lnTo>
                    <a:pt x="0" y="1297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397124"/>
              <a:ext cx="8001000" cy="25812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397124"/>
              <a:ext cx="8001000" cy="2581275"/>
            </a:xfrm>
            <a:custGeom>
              <a:avLst/>
              <a:gdLst/>
              <a:ahLst/>
              <a:cxnLst/>
              <a:rect l="l" t="t" r="r" b="b"/>
              <a:pathLst>
                <a:path w="8001000" h="2581275">
                  <a:moveTo>
                    <a:pt x="0" y="2581275"/>
                  </a:moveTo>
                  <a:lnTo>
                    <a:pt x="8001000" y="2581275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2581275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8774" y="1751202"/>
            <a:ext cx="7633334" cy="251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Câu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lạc bộ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Fox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Lake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đang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gặp một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số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vấn đề:</a:t>
            </a:r>
            <a:endParaRPr sz="2800">
              <a:latin typeface="Arial"/>
              <a:cs typeface="Arial"/>
            </a:endParaRPr>
          </a:p>
          <a:p>
            <a:pPr marL="415290" marR="102235" indent="-287020">
              <a:lnSpc>
                <a:spcPts val="2160"/>
              </a:lnSpc>
              <a:spcBef>
                <a:spcPts val="1889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Quy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sót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lòng</a:t>
            </a:r>
            <a:endParaRPr sz="20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210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Quy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Fox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Lake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đổi</a:t>
            </a:r>
            <a:endParaRPr sz="2000">
              <a:latin typeface="Arial"/>
              <a:cs typeface="Arial"/>
            </a:endParaRPr>
          </a:p>
          <a:p>
            <a:pPr marL="415290" marR="387985" indent="-287020">
              <a:lnSpc>
                <a:spcPts val="2160"/>
              </a:lnSpc>
              <a:spcBef>
                <a:spcPts val="509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Mike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Stone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(người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bị)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nhưng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hưởng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endParaRPr sz="200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210"/>
              </a:spcBef>
              <a:tabLst>
                <a:tab pos="41465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nói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Anne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Foster,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8145" y="672871"/>
            <a:ext cx="8001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4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762000"/>
            <a:ext cx="8382000" cy="6858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577397"/>
            <a:ext cx="82296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Arial"/>
                <a:cs typeface="Arial"/>
              </a:rPr>
              <a:t>4</a:t>
            </a:r>
            <a:r>
              <a:rPr b="0" spc="-5" dirty="0">
                <a:latin typeface="Arial"/>
                <a:cs typeface="Arial"/>
              </a:rPr>
              <a:t> giai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đoạn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của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vòng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đời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khách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hàng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676400"/>
            <a:ext cx="7239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500" y="684656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Franklin Gothic Medium"/>
                <a:cs typeface="Franklin Gothic Medium"/>
              </a:rPr>
              <a:t>Các</a:t>
            </a:r>
            <a:r>
              <a:rPr b="0" spc="-2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thành</a:t>
            </a:r>
            <a:r>
              <a:rPr b="0" spc="-10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ph</a:t>
            </a:r>
            <a:r>
              <a:rPr b="0" dirty="0">
                <a:latin typeface="Arial"/>
                <a:cs typeface="Arial"/>
              </a:rPr>
              <a:t>ầ</a:t>
            </a:r>
            <a:r>
              <a:rPr b="0" dirty="0">
                <a:latin typeface="Franklin Gothic Medium"/>
                <a:cs typeface="Franklin Gothic Medium"/>
              </a:rPr>
              <a:t>n</a:t>
            </a:r>
            <a:r>
              <a:rPr b="0" spc="-5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chính </a:t>
            </a:r>
            <a:r>
              <a:rPr b="0" spc="-5" dirty="0">
                <a:latin typeface="Franklin Gothic Medium"/>
                <a:cs typeface="Franklin Gothic Medium"/>
              </a:rPr>
              <a:t>c</a:t>
            </a:r>
            <a:r>
              <a:rPr b="0" spc="-5" dirty="0">
                <a:latin typeface="Arial"/>
                <a:cs typeface="Arial"/>
              </a:rPr>
              <a:t>ủ</a:t>
            </a:r>
            <a:r>
              <a:rPr b="0" spc="-5" dirty="0">
                <a:latin typeface="Franklin Gothic Medium"/>
                <a:cs typeface="Franklin Gothic Medium"/>
              </a:rPr>
              <a:t>a</a:t>
            </a:r>
            <a:r>
              <a:rPr b="0" spc="-1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CRM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138" y="2173733"/>
            <a:ext cx="6594431" cy="31888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2052637"/>
            <a:ext cx="2752725" cy="3514725"/>
            <a:chOff x="528637" y="2052637"/>
            <a:chExt cx="2752725" cy="3514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057400"/>
              <a:ext cx="2743200" cy="350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2057400"/>
              <a:ext cx="2743200" cy="3505200"/>
            </a:xfrm>
            <a:custGeom>
              <a:avLst/>
              <a:gdLst/>
              <a:ahLst/>
              <a:cxnLst/>
              <a:rect l="l" t="t" r="r" b="b"/>
              <a:pathLst>
                <a:path w="2743200" h="3505200">
                  <a:moveTo>
                    <a:pt x="0" y="3505200"/>
                  </a:moveTo>
                  <a:lnTo>
                    <a:pt x="2743200" y="3505200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4840" y="2083130"/>
            <a:ext cx="257302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Tập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 ứng dụng,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cơ 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trình có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sẵn để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200" spc="1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200" spc="1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spc="1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" y="3760089"/>
            <a:ext cx="1790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  <a:tabLst>
                <a:tab pos="687070" algn="l"/>
                <a:tab pos="944880" algn="l"/>
                <a:tab pos="1388110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động		kinh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vào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	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hể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6650" y="3760089"/>
            <a:ext cx="7905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840" y="4430648"/>
            <a:ext cx="25717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quán,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duy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200" spc="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toán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9752" y="869299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Enterprise</a:t>
            </a:r>
            <a:r>
              <a:rPr b="0" u="sng" spc="-4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Resource</a:t>
            </a:r>
            <a:r>
              <a:rPr b="0" u="sng" spc="-4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Planning</a:t>
            </a:r>
            <a:r>
              <a:rPr b="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b="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(ERP)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6402" y="1990906"/>
            <a:ext cx="4786978" cy="3739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24063"/>
            <a:ext cx="7391400" cy="4071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1500" y="631951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546225">
              <a:lnSpc>
                <a:spcPts val="3840"/>
              </a:lnSpc>
              <a:spcBef>
                <a:spcPts val="95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Pre-ERP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 </a:t>
            </a:r>
            <a:r>
              <a:rPr b="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System: 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Bicycle </a:t>
            </a:r>
            <a:r>
              <a:rPr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Manufacturer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609600" y="5619750"/>
            <a:ext cx="3295650" cy="400050"/>
          </a:xfrm>
          <a:custGeom>
            <a:avLst/>
            <a:gdLst/>
            <a:ahLst/>
            <a:cxnLst/>
            <a:rect l="l" t="t" r="r" b="b"/>
            <a:pathLst>
              <a:path w="3295650" h="400050">
                <a:moveTo>
                  <a:pt x="3295650" y="0"/>
                </a:moveTo>
                <a:lnTo>
                  <a:pt x="0" y="0"/>
                </a:lnTo>
                <a:lnTo>
                  <a:pt x="0" y="400050"/>
                </a:lnTo>
                <a:lnTo>
                  <a:pt x="3295650" y="400050"/>
                </a:lnTo>
                <a:lnTo>
                  <a:pt x="329565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600" y="5619750"/>
            <a:ext cx="3295650" cy="4000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20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Does</a:t>
            </a:r>
            <a:r>
              <a:rPr sz="2000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not</a:t>
            </a:r>
            <a:r>
              <a:rPr sz="2000" spc="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include</a:t>
            </a:r>
            <a:r>
              <a:rPr sz="2000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accounting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19812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8" y="365066"/>
                </a:lnTo>
                <a:lnTo>
                  <a:pt x="20555" y="321253"/>
                </a:lnTo>
                <a:lnTo>
                  <a:pt x="35929" y="279249"/>
                </a:lnTo>
                <a:lnTo>
                  <a:pt x="55182" y="239283"/>
                </a:lnTo>
                <a:lnTo>
                  <a:pt x="78083" y="201587"/>
                </a:lnTo>
                <a:lnTo>
                  <a:pt x="104403" y="166390"/>
                </a:lnTo>
                <a:lnTo>
                  <a:pt x="133911" y="133921"/>
                </a:lnTo>
                <a:lnTo>
                  <a:pt x="166379" y="104411"/>
                </a:lnTo>
                <a:lnTo>
                  <a:pt x="201576" y="78090"/>
                </a:lnTo>
                <a:lnTo>
                  <a:pt x="239272" y="55187"/>
                </a:lnTo>
                <a:lnTo>
                  <a:pt x="279238" y="35933"/>
                </a:lnTo>
                <a:lnTo>
                  <a:pt x="321243" y="20557"/>
                </a:lnTo>
                <a:lnTo>
                  <a:pt x="365059" y="9289"/>
                </a:lnTo>
                <a:lnTo>
                  <a:pt x="410454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4" y="912039"/>
                </a:lnTo>
                <a:lnTo>
                  <a:pt x="365059" y="905110"/>
                </a:lnTo>
                <a:lnTo>
                  <a:pt x="321243" y="893842"/>
                </a:lnTo>
                <a:lnTo>
                  <a:pt x="279238" y="878466"/>
                </a:lnTo>
                <a:lnTo>
                  <a:pt x="239272" y="859212"/>
                </a:lnTo>
                <a:lnTo>
                  <a:pt x="201576" y="836309"/>
                </a:lnTo>
                <a:lnTo>
                  <a:pt x="166379" y="809988"/>
                </a:lnTo>
                <a:lnTo>
                  <a:pt x="133911" y="780478"/>
                </a:lnTo>
                <a:lnTo>
                  <a:pt x="104403" y="748009"/>
                </a:lnTo>
                <a:lnTo>
                  <a:pt x="78083" y="712812"/>
                </a:lnTo>
                <a:lnTo>
                  <a:pt x="55182" y="675116"/>
                </a:lnTo>
                <a:lnTo>
                  <a:pt x="35929" y="635150"/>
                </a:lnTo>
                <a:lnTo>
                  <a:pt x="20555" y="593146"/>
                </a:lnTo>
                <a:lnTo>
                  <a:pt x="9288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25908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467986" y="2818"/>
                </a:lnTo>
                <a:lnTo>
                  <a:pt x="515214" y="11065"/>
                </a:lnTo>
                <a:lnTo>
                  <a:pt x="560468" y="24426"/>
                </a:lnTo>
                <a:lnTo>
                  <a:pt x="603435" y="42587"/>
                </a:lnTo>
                <a:lnTo>
                  <a:pt x="643800" y="65234"/>
                </a:lnTo>
                <a:lnTo>
                  <a:pt x="681250" y="92053"/>
                </a:lnTo>
                <a:lnTo>
                  <a:pt x="715470" y="122729"/>
                </a:lnTo>
                <a:lnTo>
                  <a:pt x="746146" y="156949"/>
                </a:lnTo>
                <a:lnTo>
                  <a:pt x="772965" y="194399"/>
                </a:lnTo>
                <a:lnTo>
                  <a:pt x="795612" y="234764"/>
                </a:lnTo>
                <a:lnTo>
                  <a:pt x="813773" y="277731"/>
                </a:lnTo>
                <a:lnTo>
                  <a:pt x="827134" y="322985"/>
                </a:lnTo>
                <a:lnTo>
                  <a:pt x="835381" y="370213"/>
                </a:lnTo>
                <a:lnTo>
                  <a:pt x="838200" y="419100"/>
                </a:lnTo>
                <a:lnTo>
                  <a:pt x="835381" y="467986"/>
                </a:lnTo>
                <a:lnTo>
                  <a:pt x="827134" y="515214"/>
                </a:lnTo>
                <a:lnTo>
                  <a:pt x="813773" y="560468"/>
                </a:lnTo>
                <a:lnTo>
                  <a:pt x="795612" y="603435"/>
                </a:lnTo>
                <a:lnTo>
                  <a:pt x="772965" y="643800"/>
                </a:lnTo>
                <a:lnTo>
                  <a:pt x="746146" y="681250"/>
                </a:lnTo>
                <a:lnTo>
                  <a:pt x="715470" y="715470"/>
                </a:lnTo>
                <a:lnTo>
                  <a:pt x="681250" y="746146"/>
                </a:lnTo>
                <a:lnTo>
                  <a:pt x="643800" y="772965"/>
                </a:lnTo>
                <a:lnTo>
                  <a:pt x="603435" y="795612"/>
                </a:lnTo>
                <a:lnTo>
                  <a:pt x="560468" y="813773"/>
                </a:lnTo>
                <a:lnTo>
                  <a:pt x="515214" y="827134"/>
                </a:lnTo>
                <a:lnTo>
                  <a:pt x="467986" y="835381"/>
                </a:lnTo>
                <a:lnTo>
                  <a:pt x="419100" y="838200"/>
                </a:lnTo>
                <a:lnTo>
                  <a:pt x="370213" y="835381"/>
                </a:lnTo>
                <a:lnTo>
                  <a:pt x="322985" y="827134"/>
                </a:lnTo>
                <a:lnTo>
                  <a:pt x="277731" y="813773"/>
                </a:lnTo>
                <a:lnTo>
                  <a:pt x="234764" y="795612"/>
                </a:lnTo>
                <a:lnTo>
                  <a:pt x="194399" y="772965"/>
                </a:lnTo>
                <a:lnTo>
                  <a:pt x="156949" y="746146"/>
                </a:lnTo>
                <a:lnTo>
                  <a:pt x="122729" y="715470"/>
                </a:lnTo>
                <a:lnTo>
                  <a:pt x="92053" y="681250"/>
                </a:lnTo>
                <a:lnTo>
                  <a:pt x="65234" y="643800"/>
                </a:lnTo>
                <a:lnTo>
                  <a:pt x="42587" y="603435"/>
                </a:lnTo>
                <a:lnTo>
                  <a:pt x="24426" y="560468"/>
                </a:lnTo>
                <a:lnTo>
                  <a:pt x="11065" y="515214"/>
                </a:lnTo>
                <a:lnTo>
                  <a:pt x="2818" y="467986"/>
                </a:lnTo>
                <a:lnTo>
                  <a:pt x="0" y="4191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6800" y="2176526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5">
                <a:moveTo>
                  <a:pt x="0" y="397637"/>
                </a:moveTo>
                <a:lnTo>
                  <a:pt x="2818" y="351245"/>
                </a:lnTo>
                <a:lnTo>
                  <a:pt x="11065" y="306430"/>
                </a:lnTo>
                <a:lnTo>
                  <a:pt x="24426" y="263490"/>
                </a:lnTo>
                <a:lnTo>
                  <a:pt x="42587" y="222722"/>
                </a:lnTo>
                <a:lnTo>
                  <a:pt x="65234" y="184423"/>
                </a:lnTo>
                <a:lnTo>
                  <a:pt x="92053" y="148892"/>
                </a:lnTo>
                <a:lnTo>
                  <a:pt x="122729" y="116427"/>
                </a:lnTo>
                <a:lnTo>
                  <a:pt x="156949" y="87324"/>
                </a:lnTo>
                <a:lnTo>
                  <a:pt x="194399" y="61882"/>
                </a:lnTo>
                <a:lnTo>
                  <a:pt x="234764" y="40398"/>
                </a:lnTo>
                <a:lnTo>
                  <a:pt x="277731" y="23170"/>
                </a:lnTo>
                <a:lnTo>
                  <a:pt x="322985" y="10496"/>
                </a:lnTo>
                <a:lnTo>
                  <a:pt x="370213" y="2673"/>
                </a:lnTo>
                <a:lnTo>
                  <a:pt x="419100" y="0"/>
                </a:lnTo>
                <a:lnTo>
                  <a:pt x="467986" y="2673"/>
                </a:lnTo>
                <a:lnTo>
                  <a:pt x="515214" y="10496"/>
                </a:lnTo>
                <a:lnTo>
                  <a:pt x="560468" y="23170"/>
                </a:lnTo>
                <a:lnTo>
                  <a:pt x="603435" y="40398"/>
                </a:lnTo>
                <a:lnTo>
                  <a:pt x="643800" y="61882"/>
                </a:lnTo>
                <a:lnTo>
                  <a:pt x="681250" y="87324"/>
                </a:lnTo>
                <a:lnTo>
                  <a:pt x="715470" y="116427"/>
                </a:lnTo>
                <a:lnTo>
                  <a:pt x="746146" y="148892"/>
                </a:lnTo>
                <a:lnTo>
                  <a:pt x="772965" y="184423"/>
                </a:lnTo>
                <a:lnTo>
                  <a:pt x="795612" y="222722"/>
                </a:lnTo>
                <a:lnTo>
                  <a:pt x="813773" y="263490"/>
                </a:lnTo>
                <a:lnTo>
                  <a:pt x="827134" y="306430"/>
                </a:lnTo>
                <a:lnTo>
                  <a:pt x="835381" y="351245"/>
                </a:lnTo>
                <a:lnTo>
                  <a:pt x="838200" y="397637"/>
                </a:lnTo>
                <a:lnTo>
                  <a:pt x="835381" y="444005"/>
                </a:lnTo>
                <a:lnTo>
                  <a:pt x="827134" y="488803"/>
                </a:lnTo>
                <a:lnTo>
                  <a:pt x="813773" y="531733"/>
                </a:lnTo>
                <a:lnTo>
                  <a:pt x="795612" y="572496"/>
                </a:lnTo>
                <a:lnTo>
                  <a:pt x="772965" y="610794"/>
                </a:lnTo>
                <a:lnTo>
                  <a:pt x="746146" y="646327"/>
                </a:lnTo>
                <a:lnTo>
                  <a:pt x="715470" y="678799"/>
                </a:lnTo>
                <a:lnTo>
                  <a:pt x="681250" y="707909"/>
                </a:lnTo>
                <a:lnTo>
                  <a:pt x="643800" y="733360"/>
                </a:lnTo>
                <a:lnTo>
                  <a:pt x="603435" y="754853"/>
                </a:lnTo>
                <a:lnTo>
                  <a:pt x="560468" y="772089"/>
                </a:lnTo>
                <a:lnTo>
                  <a:pt x="515214" y="784770"/>
                </a:lnTo>
                <a:lnTo>
                  <a:pt x="467986" y="792598"/>
                </a:lnTo>
                <a:lnTo>
                  <a:pt x="419100" y="795274"/>
                </a:lnTo>
                <a:lnTo>
                  <a:pt x="370213" y="792598"/>
                </a:lnTo>
                <a:lnTo>
                  <a:pt x="322985" y="784770"/>
                </a:lnTo>
                <a:lnTo>
                  <a:pt x="277731" y="772089"/>
                </a:lnTo>
                <a:lnTo>
                  <a:pt x="234764" y="754853"/>
                </a:lnTo>
                <a:lnTo>
                  <a:pt x="194399" y="733360"/>
                </a:lnTo>
                <a:lnTo>
                  <a:pt x="156949" y="707909"/>
                </a:lnTo>
                <a:lnTo>
                  <a:pt x="122729" y="678799"/>
                </a:lnTo>
                <a:lnTo>
                  <a:pt x="92053" y="646327"/>
                </a:lnTo>
                <a:lnTo>
                  <a:pt x="65234" y="610794"/>
                </a:lnTo>
                <a:lnTo>
                  <a:pt x="42587" y="572496"/>
                </a:lnTo>
                <a:lnTo>
                  <a:pt x="24426" y="531733"/>
                </a:lnTo>
                <a:lnTo>
                  <a:pt x="11065" y="488803"/>
                </a:lnTo>
                <a:lnTo>
                  <a:pt x="2818" y="444005"/>
                </a:lnTo>
                <a:lnTo>
                  <a:pt x="0" y="397637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0" y="3090926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4">
                <a:moveTo>
                  <a:pt x="0" y="397637"/>
                </a:moveTo>
                <a:lnTo>
                  <a:pt x="2818" y="351245"/>
                </a:lnTo>
                <a:lnTo>
                  <a:pt x="11065" y="306430"/>
                </a:lnTo>
                <a:lnTo>
                  <a:pt x="24426" y="263490"/>
                </a:lnTo>
                <a:lnTo>
                  <a:pt x="42587" y="222722"/>
                </a:lnTo>
                <a:lnTo>
                  <a:pt x="65234" y="184423"/>
                </a:lnTo>
                <a:lnTo>
                  <a:pt x="92053" y="148892"/>
                </a:lnTo>
                <a:lnTo>
                  <a:pt x="122729" y="116427"/>
                </a:lnTo>
                <a:lnTo>
                  <a:pt x="156949" y="87324"/>
                </a:lnTo>
                <a:lnTo>
                  <a:pt x="194399" y="61882"/>
                </a:lnTo>
                <a:lnTo>
                  <a:pt x="234764" y="40398"/>
                </a:lnTo>
                <a:lnTo>
                  <a:pt x="277731" y="23170"/>
                </a:lnTo>
                <a:lnTo>
                  <a:pt x="322985" y="10496"/>
                </a:lnTo>
                <a:lnTo>
                  <a:pt x="370213" y="2673"/>
                </a:lnTo>
                <a:lnTo>
                  <a:pt x="419100" y="0"/>
                </a:lnTo>
                <a:lnTo>
                  <a:pt x="467986" y="2673"/>
                </a:lnTo>
                <a:lnTo>
                  <a:pt x="515214" y="10496"/>
                </a:lnTo>
                <a:lnTo>
                  <a:pt x="560468" y="23170"/>
                </a:lnTo>
                <a:lnTo>
                  <a:pt x="603435" y="40398"/>
                </a:lnTo>
                <a:lnTo>
                  <a:pt x="643800" y="61882"/>
                </a:lnTo>
                <a:lnTo>
                  <a:pt x="681250" y="87324"/>
                </a:lnTo>
                <a:lnTo>
                  <a:pt x="715470" y="116427"/>
                </a:lnTo>
                <a:lnTo>
                  <a:pt x="746146" y="148892"/>
                </a:lnTo>
                <a:lnTo>
                  <a:pt x="772965" y="184423"/>
                </a:lnTo>
                <a:lnTo>
                  <a:pt x="795612" y="222722"/>
                </a:lnTo>
                <a:lnTo>
                  <a:pt x="813773" y="263490"/>
                </a:lnTo>
                <a:lnTo>
                  <a:pt x="827134" y="306430"/>
                </a:lnTo>
                <a:lnTo>
                  <a:pt x="835381" y="351245"/>
                </a:lnTo>
                <a:lnTo>
                  <a:pt x="838200" y="397637"/>
                </a:lnTo>
                <a:lnTo>
                  <a:pt x="835381" y="444005"/>
                </a:lnTo>
                <a:lnTo>
                  <a:pt x="827134" y="488803"/>
                </a:lnTo>
                <a:lnTo>
                  <a:pt x="813773" y="531733"/>
                </a:lnTo>
                <a:lnTo>
                  <a:pt x="795612" y="572496"/>
                </a:lnTo>
                <a:lnTo>
                  <a:pt x="772965" y="610794"/>
                </a:lnTo>
                <a:lnTo>
                  <a:pt x="746146" y="646327"/>
                </a:lnTo>
                <a:lnTo>
                  <a:pt x="715470" y="678799"/>
                </a:lnTo>
                <a:lnTo>
                  <a:pt x="681250" y="707909"/>
                </a:lnTo>
                <a:lnTo>
                  <a:pt x="643800" y="733360"/>
                </a:lnTo>
                <a:lnTo>
                  <a:pt x="603435" y="754853"/>
                </a:lnTo>
                <a:lnTo>
                  <a:pt x="560468" y="772089"/>
                </a:lnTo>
                <a:lnTo>
                  <a:pt x="515214" y="784770"/>
                </a:lnTo>
                <a:lnTo>
                  <a:pt x="467986" y="792598"/>
                </a:lnTo>
                <a:lnTo>
                  <a:pt x="419100" y="795274"/>
                </a:lnTo>
                <a:lnTo>
                  <a:pt x="370213" y="792598"/>
                </a:lnTo>
                <a:lnTo>
                  <a:pt x="322985" y="784770"/>
                </a:lnTo>
                <a:lnTo>
                  <a:pt x="277731" y="772089"/>
                </a:lnTo>
                <a:lnTo>
                  <a:pt x="234764" y="754853"/>
                </a:lnTo>
                <a:lnTo>
                  <a:pt x="194399" y="733360"/>
                </a:lnTo>
                <a:lnTo>
                  <a:pt x="156949" y="707909"/>
                </a:lnTo>
                <a:lnTo>
                  <a:pt x="122729" y="678799"/>
                </a:lnTo>
                <a:lnTo>
                  <a:pt x="92053" y="646327"/>
                </a:lnTo>
                <a:lnTo>
                  <a:pt x="65234" y="610794"/>
                </a:lnTo>
                <a:lnTo>
                  <a:pt x="42587" y="572496"/>
                </a:lnTo>
                <a:lnTo>
                  <a:pt x="24426" y="531733"/>
                </a:lnTo>
                <a:lnTo>
                  <a:pt x="11065" y="488803"/>
                </a:lnTo>
                <a:lnTo>
                  <a:pt x="2818" y="444005"/>
                </a:lnTo>
                <a:lnTo>
                  <a:pt x="0" y="397637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5200" y="4843398"/>
            <a:ext cx="838200" cy="795655"/>
          </a:xfrm>
          <a:custGeom>
            <a:avLst/>
            <a:gdLst/>
            <a:ahLst/>
            <a:cxnLst/>
            <a:rect l="l" t="t" r="r" b="b"/>
            <a:pathLst>
              <a:path w="838200" h="795654">
                <a:moveTo>
                  <a:pt x="0" y="397763"/>
                </a:moveTo>
                <a:lnTo>
                  <a:pt x="2818" y="351370"/>
                </a:lnTo>
                <a:lnTo>
                  <a:pt x="11065" y="306550"/>
                </a:lnTo>
                <a:lnTo>
                  <a:pt x="24426" y="263602"/>
                </a:lnTo>
                <a:lnTo>
                  <a:pt x="42587" y="222823"/>
                </a:lnTo>
                <a:lnTo>
                  <a:pt x="65234" y="184513"/>
                </a:lnTo>
                <a:lnTo>
                  <a:pt x="92053" y="148969"/>
                </a:lnTo>
                <a:lnTo>
                  <a:pt x="122729" y="116490"/>
                </a:lnTo>
                <a:lnTo>
                  <a:pt x="156949" y="87374"/>
                </a:lnTo>
                <a:lnTo>
                  <a:pt x="194399" y="61919"/>
                </a:lnTo>
                <a:lnTo>
                  <a:pt x="234764" y="40423"/>
                </a:lnTo>
                <a:lnTo>
                  <a:pt x="277731" y="23185"/>
                </a:lnTo>
                <a:lnTo>
                  <a:pt x="322985" y="10503"/>
                </a:lnTo>
                <a:lnTo>
                  <a:pt x="370213" y="2675"/>
                </a:lnTo>
                <a:lnTo>
                  <a:pt x="419100" y="0"/>
                </a:lnTo>
                <a:lnTo>
                  <a:pt x="467986" y="2675"/>
                </a:lnTo>
                <a:lnTo>
                  <a:pt x="515214" y="10503"/>
                </a:lnTo>
                <a:lnTo>
                  <a:pt x="560468" y="23185"/>
                </a:lnTo>
                <a:lnTo>
                  <a:pt x="603435" y="40423"/>
                </a:lnTo>
                <a:lnTo>
                  <a:pt x="643800" y="61919"/>
                </a:lnTo>
                <a:lnTo>
                  <a:pt x="681250" y="87374"/>
                </a:lnTo>
                <a:lnTo>
                  <a:pt x="715470" y="116490"/>
                </a:lnTo>
                <a:lnTo>
                  <a:pt x="746146" y="148969"/>
                </a:lnTo>
                <a:lnTo>
                  <a:pt x="772965" y="184513"/>
                </a:lnTo>
                <a:lnTo>
                  <a:pt x="795612" y="222823"/>
                </a:lnTo>
                <a:lnTo>
                  <a:pt x="813773" y="263602"/>
                </a:lnTo>
                <a:lnTo>
                  <a:pt x="827134" y="306550"/>
                </a:lnTo>
                <a:lnTo>
                  <a:pt x="835381" y="351370"/>
                </a:lnTo>
                <a:lnTo>
                  <a:pt x="838200" y="397763"/>
                </a:lnTo>
                <a:lnTo>
                  <a:pt x="835381" y="444132"/>
                </a:lnTo>
                <a:lnTo>
                  <a:pt x="827134" y="488930"/>
                </a:lnTo>
                <a:lnTo>
                  <a:pt x="813773" y="531860"/>
                </a:lnTo>
                <a:lnTo>
                  <a:pt x="795612" y="572623"/>
                </a:lnTo>
                <a:lnTo>
                  <a:pt x="772965" y="610921"/>
                </a:lnTo>
                <a:lnTo>
                  <a:pt x="746146" y="646454"/>
                </a:lnTo>
                <a:lnTo>
                  <a:pt x="715470" y="678926"/>
                </a:lnTo>
                <a:lnTo>
                  <a:pt x="681250" y="708036"/>
                </a:lnTo>
                <a:lnTo>
                  <a:pt x="643800" y="733487"/>
                </a:lnTo>
                <a:lnTo>
                  <a:pt x="603435" y="754980"/>
                </a:lnTo>
                <a:lnTo>
                  <a:pt x="560468" y="772216"/>
                </a:lnTo>
                <a:lnTo>
                  <a:pt x="515214" y="784897"/>
                </a:lnTo>
                <a:lnTo>
                  <a:pt x="467986" y="792725"/>
                </a:lnTo>
                <a:lnTo>
                  <a:pt x="419100" y="795401"/>
                </a:lnTo>
                <a:lnTo>
                  <a:pt x="370213" y="792725"/>
                </a:lnTo>
                <a:lnTo>
                  <a:pt x="322985" y="784897"/>
                </a:lnTo>
                <a:lnTo>
                  <a:pt x="277731" y="772216"/>
                </a:lnTo>
                <a:lnTo>
                  <a:pt x="234764" y="754980"/>
                </a:lnTo>
                <a:lnTo>
                  <a:pt x="194399" y="733487"/>
                </a:lnTo>
                <a:lnTo>
                  <a:pt x="156949" y="708036"/>
                </a:lnTo>
                <a:lnTo>
                  <a:pt x="122729" y="678926"/>
                </a:lnTo>
                <a:lnTo>
                  <a:pt x="92053" y="646454"/>
                </a:lnTo>
                <a:lnTo>
                  <a:pt x="65234" y="610921"/>
                </a:lnTo>
                <a:lnTo>
                  <a:pt x="42587" y="572623"/>
                </a:lnTo>
                <a:lnTo>
                  <a:pt x="24426" y="531860"/>
                </a:lnTo>
                <a:lnTo>
                  <a:pt x="11065" y="488930"/>
                </a:lnTo>
                <a:lnTo>
                  <a:pt x="2818" y="444132"/>
                </a:lnTo>
                <a:lnTo>
                  <a:pt x="0" y="397763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33925" y="5627687"/>
            <a:ext cx="3495675" cy="400050"/>
          </a:xfrm>
          <a:prstGeom prst="rect">
            <a:avLst/>
          </a:prstGeom>
          <a:solidFill>
            <a:srgbClr val="92D050"/>
          </a:solidFill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Five</a:t>
            </a:r>
            <a:r>
              <a:rPr sz="2000" spc="-4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non-integrated</a:t>
            </a:r>
            <a:r>
              <a:rPr sz="2000" spc="-2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databases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62" y="1600200"/>
            <a:ext cx="7839075" cy="3849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3200" y="577397"/>
            <a:ext cx="5791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System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5562600"/>
            <a:ext cx="7620000" cy="6463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600" y="5562600"/>
            <a:ext cx="7620000" cy="64643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8001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Tất</a:t>
            </a:r>
            <a:r>
              <a:rPr sz="18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cả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1800" spc="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spc="1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1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sz="18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10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ERP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và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sz="18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tập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trung</a:t>
            </a:r>
            <a:r>
              <a:rPr sz="18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147637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8" y="365066"/>
                </a:lnTo>
                <a:lnTo>
                  <a:pt x="20555" y="321253"/>
                </a:lnTo>
                <a:lnTo>
                  <a:pt x="35929" y="279249"/>
                </a:lnTo>
                <a:lnTo>
                  <a:pt x="55182" y="239283"/>
                </a:lnTo>
                <a:lnTo>
                  <a:pt x="78083" y="201587"/>
                </a:lnTo>
                <a:lnTo>
                  <a:pt x="104403" y="166390"/>
                </a:lnTo>
                <a:lnTo>
                  <a:pt x="133911" y="133921"/>
                </a:lnTo>
                <a:lnTo>
                  <a:pt x="166379" y="104411"/>
                </a:lnTo>
                <a:lnTo>
                  <a:pt x="201576" y="78090"/>
                </a:lnTo>
                <a:lnTo>
                  <a:pt x="239272" y="55187"/>
                </a:lnTo>
                <a:lnTo>
                  <a:pt x="279238" y="35933"/>
                </a:lnTo>
                <a:lnTo>
                  <a:pt x="321243" y="20557"/>
                </a:lnTo>
                <a:lnTo>
                  <a:pt x="365059" y="9289"/>
                </a:lnTo>
                <a:lnTo>
                  <a:pt x="410454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4" y="912039"/>
                </a:lnTo>
                <a:lnTo>
                  <a:pt x="365059" y="905110"/>
                </a:lnTo>
                <a:lnTo>
                  <a:pt x="321243" y="893842"/>
                </a:lnTo>
                <a:lnTo>
                  <a:pt x="279238" y="878466"/>
                </a:lnTo>
                <a:lnTo>
                  <a:pt x="239272" y="859212"/>
                </a:lnTo>
                <a:lnTo>
                  <a:pt x="201576" y="836309"/>
                </a:lnTo>
                <a:lnTo>
                  <a:pt x="166379" y="809988"/>
                </a:lnTo>
                <a:lnTo>
                  <a:pt x="133911" y="780478"/>
                </a:lnTo>
                <a:lnTo>
                  <a:pt x="104403" y="748009"/>
                </a:lnTo>
                <a:lnTo>
                  <a:pt x="78083" y="712812"/>
                </a:lnTo>
                <a:lnTo>
                  <a:pt x="55182" y="675116"/>
                </a:lnTo>
                <a:lnTo>
                  <a:pt x="35929" y="635150"/>
                </a:lnTo>
                <a:lnTo>
                  <a:pt x="20555" y="593146"/>
                </a:lnTo>
                <a:lnTo>
                  <a:pt x="9288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25400">
            <a:solidFill>
              <a:srgbClr val="0021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1257300"/>
            <a:chOff x="520700" y="1511300"/>
            <a:chExt cx="8026400" cy="125730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640080"/>
            </a:xfrm>
            <a:custGeom>
              <a:avLst/>
              <a:gdLst/>
              <a:ahLst/>
              <a:cxnLst/>
              <a:rect l="l" t="t" r="r" b="b"/>
              <a:pathLst>
                <a:path w="8001000" h="640080">
                  <a:moveTo>
                    <a:pt x="7936357" y="0"/>
                  </a:moveTo>
                  <a:lnTo>
                    <a:pt x="64643" y="0"/>
                  </a:lnTo>
                  <a:lnTo>
                    <a:pt x="39481" y="8381"/>
                  </a:lnTo>
                  <a:lnTo>
                    <a:pt x="18934" y="31241"/>
                  </a:lnTo>
                  <a:lnTo>
                    <a:pt x="5080" y="65150"/>
                  </a:lnTo>
                  <a:lnTo>
                    <a:pt x="0" y="106679"/>
                  </a:lnTo>
                  <a:lnTo>
                    <a:pt x="0" y="533146"/>
                  </a:lnTo>
                  <a:lnTo>
                    <a:pt x="5080" y="574655"/>
                  </a:lnTo>
                  <a:lnTo>
                    <a:pt x="18934" y="608520"/>
                  </a:lnTo>
                  <a:lnTo>
                    <a:pt x="39481" y="631336"/>
                  </a:lnTo>
                  <a:lnTo>
                    <a:pt x="64643" y="639699"/>
                  </a:lnTo>
                  <a:lnTo>
                    <a:pt x="7936357" y="639699"/>
                  </a:lnTo>
                  <a:lnTo>
                    <a:pt x="7961512" y="631336"/>
                  </a:lnTo>
                  <a:lnTo>
                    <a:pt x="7982061" y="608520"/>
                  </a:lnTo>
                  <a:lnTo>
                    <a:pt x="7995918" y="574655"/>
                  </a:lnTo>
                  <a:lnTo>
                    <a:pt x="8001000" y="533146"/>
                  </a:lnTo>
                  <a:lnTo>
                    <a:pt x="8001000" y="106679"/>
                  </a:lnTo>
                  <a:lnTo>
                    <a:pt x="7995918" y="65151"/>
                  </a:lnTo>
                  <a:lnTo>
                    <a:pt x="7982061" y="31242"/>
                  </a:lnTo>
                  <a:lnTo>
                    <a:pt x="7961512" y="838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640080"/>
            </a:xfrm>
            <a:custGeom>
              <a:avLst/>
              <a:gdLst/>
              <a:ahLst/>
              <a:cxnLst/>
              <a:rect l="l" t="t" r="r" b="b"/>
              <a:pathLst>
                <a:path w="8001000" h="640080">
                  <a:moveTo>
                    <a:pt x="0" y="106679"/>
                  </a:moveTo>
                  <a:lnTo>
                    <a:pt x="5080" y="65150"/>
                  </a:lnTo>
                  <a:lnTo>
                    <a:pt x="18934" y="31241"/>
                  </a:lnTo>
                  <a:lnTo>
                    <a:pt x="39481" y="8381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8382"/>
                  </a:lnTo>
                  <a:lnTo>
                    <a:pt x="7982061" y="31242"/>
                  </a:lnTo>
                  <a:lnTo>
                    <a:pt x="7995918" y="65151"/>
                  </a:lnTo>
                  <a:lnTo>
                    <a:pt x="8001000" y="106679"/>
                  </a:lnTo>
                  <a:lnTo>
                    <a:pt x="8001000" y="533146"/>
                  </a:lnTo>
                  <a:lnTo>
                    <a:pt x="7995918" y="574655"/>
                  </a:lnTo>
                  <a:lnTo>
                    <a:pt x="7982061" y="608520"/>
                  </a:lnTo>
                  <a:lnTo>
                    <a:pt x="7961512" y="631336"/>
                  </a:lnTo>
                  <a:lnTo>
                    <a:pt x="7936357" y="639699"/>
                  </a:lnTo>
                  <a:lnTo>
                    <a:pt x="64643" y="639699"/>
                  </a:lnTo>
                  <a:lnTo>
                    <a:pt x="39481" y="631336"/>
                  </a:lnTo>
                  <a:lnTo>
                    <a:pt x="18934" y="608520"/>
                  </a:lnTo>
                  <a:lnTo>
                    <a:pt x="5080" y="574655"/>
                  </a:lnTo>
                  <a:lnTo>
                    <a:pt x="0" y="533146"/>
                  </a:lnTo>
                  <a:lnTo>
                    <a:pt x="0" y="1066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176526"/>
              <a:ext cx="8001000" cy="5793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1765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918" y="520438"/>
                  </a:lnTo>
                  <a:lnTo>
                    <a:pt x="7982061" y="551116"/>
                  </a:lnTo>
                  <a:lnTo>
                    <a:pt x="7961512" y="57179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93"/>
                  </a:lnTo>
                  <a:lnTo>
                    <a:pt x="18934" y="551116"/>
                  </a:lnTo>
                  <a:lnTo>
                    <a:pt x="5080" y="520438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0700" y="2816225"/>
            <a:ext cx="8026400" cy="605155"/>
            <a:chOff x="520700" y="2816225"/>
            <a:chExt cx="8026400" cy="605155"/>
          </a:xfrm>
        </p:grpSpPr>
        <p:sp>
          <p:nvSpPr>
            <p:cNvPr id="8" name="object 8"/>
            <p:cNvSpPr/>
            <p:nvPr/>
          </p:nvSpPr>
          <p:spPr>
            <a:xfrm>
              <a:off x="533400" y="28289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080" y="520457"/>
                  </a:lnTo>
                  <a:lnTo>
                    <a:pt x="18934" y="551180"/>
                  </a:lnTo>
                  <a:lnTo>
                    <a:pt x="39481" y="571900"/>
                  </a:lnTo>
                  <a:lnTo>
                    <a:pt x="64643" y="579501"/>
                  </a:lnTo>
                  <a:lnTo>
                    <a:pt x="7936357" y="579501"/>
                  </a:lnTo>
                  <a:lnTo>
                    <a:pt x="7961512" y="571900"/>
                  </a:lnTo>
                  <a:lnTo>
                    <a:pt x="7982061" y="551179"/>
                  </a:lnTo>
                  <a:lnTo>
                    <a:pt x="7995918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28289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918" y="520457"/>
                  </a:lnTo>
                  <a:lnTo>
                    <a:pt x="7982061" y="551179"/>
                  </a:lnTo>
                  <a:lnTo>
                    <a:pt x="7961512" y="571900"/>
                  </a:lnTo>
                  <a:lnTo>
                    <a:pt x="7936357" y="579501"/>
                  </a:lnTo>
                  <a:lnTo>
                    <a:pt x="64643" y="579501"/>
                  </a:lnTo>
                  <a:lnTo>
                    <a:pt x="39481" y="571900"/>
                  </a:lnTo>
                  <a:lnTo>
                    <a:pt x="18934" y="551180"/>
                  </a:lnTo>
                  <a:lnTo>
                    <a:pt x="5080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20700" y="3468623"/>
            <a:ext cx="8026400" cy="606425"/>
            <a:chOff x="520700" y="3468623"/>
            <a:chExt cx="8026400" cy="6064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481323"/>
              <a:ext cx="8001000" cy="5810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34813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0" y="96900"/>
                  </a:moveTo>
                  <a:lnTo>
                    <a:pt x="5080" y="59203"/>
                  </a:lnTo>
                  <a:lnTo>
                    <a:pt x="18934" y="28400"/>
                  </a:lnTo>
                  <a:lnTo>
                    <a:pt x="39481" y="7621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621"/>
                  </a:lnTo>
                  <a:lnTo>
                    <a:pt x="7982061" y="28400"/>
                  </a:lnTo>
                  <a:lnTo>
                    <a:pt x="7995918" y="59203"/>
                  </a:lnTo>
                  <a:lnTo>
                    <a:pt x="8001000" y="96900"/>
                  </a:lnTo>
                  <a:lnTo>
                    <a:pt x="8001000" y="484250"/>
                  </a:lnTo>
                  <a:lnTo>
                    <a:pt x="7995918" y="521928"/>
                  </a:lnTo>
                  <a:lnTo>
                    <a:pt x="7982061" y="552688"/>
                  </a:lnTo>
                  <a:lnTo>
                    <a:pt x="7961512" y="573422"/>
                  </a:lnTo>
                  <a:lnTo>
                    <a:pt x="7936357" y="581025"/>
                  </a:lnTo>
                  <a:lnTo>
                    <a:pt x="64643" y="581025"/>
                  </a:lnTo>
                  <a:lnTo>
                    <a:pt x="39481" y="573422"/>
                  </a:lnTo>
                  <a:lnTo>
                    <a:pt x="18934" y="552688"/>
                  </a:lnTo>
                  <a:lnTo>
                    <a:pt x="5080" y="521928"/>
                  </a:lnTo>
                  <a:lnTo>
                    <a:pt x="0" y="484250"/>
                  </a:lnTo>
                  <a:lnTo>
                    <a:pt x="0" y="969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0700" y="4122801"/>
            <a:ext cx="8026400" cy="605155"/>
            <a:chOff x="520700" y="4122801"/>
            <a:chExt cx="8026400" cy="605155"/>
          </a:xfrm>
        </p:grpSpPr>
        <p:sp>
          <p:nvSpPr>
            <p:cNvPr id="14" name="object 14"/>
            <p:cNvSpPr/>
            <p:nvPr/>
          </p:nvSpPr>
          <p:spPr>
            <a:xfrm>
              <a:off x="533400" y="41355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19"/>
                  </a:lnTo>
                  <a:lnTo>
                    <a:pt x="0" y="482854"/>
                  </a:lnTo>
                  <a:lnTo>
                    <a:pt x="5080" y="520438"/>
                  </a:lnTo>
                  <a:lnTo>
                    <a:pt x="18934" y="551116"/>
                  </a:lnTo>
                  <a:lnTo>
                    <a:pt x="39481" y="571793"/>
                  </a:lnTo>
                  <a:lnTo>
                    <a:pt x="64643" y="579374"/>
                  </a:lnTo>
                  <a:lnTo>
                    <a:pt x="7936357" y="579374"/>
                  </a:lnTo>
                  <a:lnTo>
                    <a:pt x="7961512" y="571793"/>
                  </a:lnTo>
                  <a:lnTo>
                    <a:pt x="7982061" y="551116"/>
                  </a:lnTo>
                  <a:lnTo>
                    <a:pt x="7995918" y="520438"/>
                  </a:lnTo>
                  <a:lnTo>
                    <a:pt x="8001000" y="482854"/>
                  </a:lnTo>
                  <a:lnTo>
                    <a:pt x="8001000" y="96519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41355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19"/>
                  </a:lnTo>
                  <a:lnTo>
                    <a:pt x="8001000" y="482854"/>
                  </a:lnTo>
                  <a:lnTo>
                    <a:pt x="7995918" y="520438"/>
                  </a:lnTo>
                  <a:lnTo>
                    <a:pt x="7982061" y="551116"/>
                  </a:lnTo>
                  <a:lnTo>
                    <a:pt x="7961512" y="57179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93"/>
                  </a:lnTo>
                  <a:lnTo>
                    <a:pt x="18934" y="551116"/>
                  </a:lnTo>
                  <a:lnTo>
                    <a:pt x="5080" y="520438"/>
                  </a:lnTo>
                  <a:lnTo>
                    <a:pt x="0" y="482854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20700" y="4775200"/>
            <a:ext cx="8026400" cy="605155"/>
            <a:chOff x="520700" y="4775200"/>
            <a:chExt cx="8026400" cy="60515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787900"/>
              <a:ext cx="8001000" cy="5795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3400" y="47879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918" y="520457"/>
                  </a:lnTo>
                  <a:lnTo>
                    <a:pt x="7982061" y="551179"/>
                  </a:lnTo>
                  <a:lnTo>
                    <a:pt x="7961512" y="571900"/>
                  </a:lnTo>
                  <a:lnTo>
                    <a:pt x="7936357" y="579501"/>
                  </a:lnTo>
                  <a:lnTo>
                    <a:pt x="64643" y="579501"/>
                  </a:lnTo>
                  <a:lnTo>
                    <a:pt x="39481" y="571900"/>
                  </a:lnTo>
                  <a:lnTo>
                    <a:pt x="18934" y="551179"/>
                  </a:lnTo>
                  <a:lnTo>
                    <a:pt x="5080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0700" y="5427726"/>
            <a:ext cx="8026400" cy="605155"/>
            <a:chOff x="520700" y="5427726"/>
            <a:chExt cx="8026400" cy="605155"/>
          </a:xfrm>
        </p:grpSpPr>
        <p:sp>
          <p:nvSpPr>
            <p:cNvPr id="20" name="object 20"/>
            <p:cNvSpPr/>
            <p:nvPr/>
          </p:nvSpPr>
          <p:spPr>
            <a:xfrm>
              <a:off x="533400" y="54404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36357" y="0"/>
                  </a:moveTo>
                  <a:lnTo>
                    <a:pt x="64643" y="0"/>
                  </a:lnTo>
                  <a:lnTo>
                    <a:pt x="39481" y="7580"/>
                  </a:lnTo>
                  <a:lnTo>
                    <a:pt x="18934" y="28257"/>
                  </a:lnTo>
                  <a:lnTo>
                    <a:pt x="5080" y="58935"/>
                  </a:lnTo>
                  <a:lnTo>
                    <a:pt x="0" y="96520"/>
                  </a:lnTo>
                  <a:lnTo>
                    <a:pt x="0" y="482803"/>
                  </a:lnTo>
                  <a:lnTo>
                    <a:pt x="5080" y="520389"/>
                  </a:lnTo>
                  <a:lnTo>
                    <a:pt x="18934" y="551086"/>
                  </a:lnTo>
                  <a:lnTo>
                    <a:pt x="39481" y="571783"/>
                  </a:lnTo>
                  <a:lnTo>
                    <a:pt x="64643" y="579374"/>
                  </a:lnTo>
                  <a:lnTo>
                    <a:pt x="7936357" y="579374"/>
                  </a:lnTo>
                  <a:lnTo>
                    <a:pt x="7961512" y="571783"/>
                  </a:lnTo>
                  <a:lnTo>
                    <a:pt x="7982061" y="551086"/>
                  </a:lnTo>
                  <a:lnTo>
                    <a:pt x="7995918" y="520389"/>
                  </a:lnTo>
                  <a:lnTo>
                    <a:pt x="8001000" y="482803"/>
                  </a:lnTo>
                  <a:lnTo>
                    <a:pt x="8001000" y="96520"/>
                  </a:lnTo>
                  <a:lnTo>
                    <a:pt x="7995918" y="58935"/>
                  </a:lnTo>
                  <a:lnTo>
                    <a:pt x="7982061" y="28257"/>
                  </a:lnTo>
                  <a:lnTo>
                    <a:pt x="7961512" y="7580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3400" y="54404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080" y="58935"/>
                  </a:lnTo>
                  <a:lnTo>
                    <a:pt x="18934" y="28257"/>
                  </a:lnTo>
                  <a:lnTo>
                    <a:pt x="39481" y="7580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61512" y="7580"/>
                  </a:lnTo>
                  <a:lnTo>
                    <a:pt x="7982061" y="28257"/>
                  </a:lnTo>
                  <a:lnTo>
                    <a:pt x="7995918" y="58935"/>
                  </a:lnTo>
                  <a:lnTo>
                    <a:pt x="8001000" y="96520"/>
                  </a:lnTo>
                  <a:lnTo>
                    <a:pt x="8001000" y="482803"/>
                  </a:lnTo>
                  <a:lnTo>
                    <a:pt x="7995918" y="520389"/>
                  </a:lnTo>
                  <a:lnTo>
                    <a:pt x="7982061" y="551086"/>
                  </a:lnTo>
                  <a:lnTo>
                    <a:pt x="7961512" y="571783"/>
                  </a:lnTo>
                  <a:lnTo>
                    <a:pt x="7936357" y="579374"/>
                  </a:lnTo>
                  <a:lnTo>
                    <a:pt x="64643" y="579374"/>
                  </a:lnTo>
                  <a:lnTo>
                    <a:pt x="39481" y="571783"/>
                  </a:lnTo>
                  <a:lnTo>
                    <a:pt x="18934" y="551086"/>
                  </a:lnTo>
                  <a:lnTo>
                    <a:pt x="5080" y="520389"/>
                  </a:lnTo>
                  <a:lnTo>
                    <a:pt x="0" y="48280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4519" y="1488693"/>
            <a:ext cx="7736840" cy="43986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333375">
              <a:lnSpc>
                <a:spcPts val="2380"/>
              </a:lnSpc>
              <a:spcBef>
                <a:spcPts val="390"/>
              </a:spcBef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nào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</a:t>
            </a:r>
            <a:r>
              <a:rPr sz="2200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2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lớn?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đô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la?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Hay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lượng?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Ai 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phê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duy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 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ố</a:t>
            </a:r>
            <a:r>
              <a:rPr sz="2200" spc="-4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ủ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khách</a:t>
            </a:r>
            <a:r>
              <a:rPr sz="2200" spc="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hàng?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Và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b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ằ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ng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cách</a:t>
            </a:r>
            <a:r>
              <a:rPr sz="2200" spc="2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Ai s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phê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duy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s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t?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Ai</a:t>
            </a:r>
            <a:r>
              <a:rPr sz="2200" spc="-1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s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ẽ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m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tra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ế</a:t>
            </a:r>
            <a:r>
              <a:rPr sz="2200" spc="-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ho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ch và th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n?</a:t>
            </a:r>
            <a:r>
              <a:rPr sz="2200" dirty="0">
                <a:solidFill>
                  <a:srgbClr val="00040C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Ki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m tra nh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ư</a:t>
            </a:r>
            <a:r>
              <a:rPr sz="2200" spc="-6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th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ế</a:t>
            </a:r>
            <a:r>
              <a:rPr sz="2200" spc="-4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Franklin Gothic Medium"/>
                <a:cs typeface="Franklin Gothic Medium"/>
              </a:rPr>
              <a:t>nào?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  <a:spcBef>
                <a:spcPts val="131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động cần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phải được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hàng?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ban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lý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giám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sát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động bán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hàng?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câu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khác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cũng c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i.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657600" y="577397"/>
            <a:ext cx="4876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câu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10" dirty="0">
                <a:solidFill>
                  <a:srgbClr val="000308"/>
                </a:solidFill>
                <a:latin typeface="Arial"/>
                <a:cs typeface="Arial"/>
              </a:rPr>
              <a:t>hỏi: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1600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651557"/>
            <a:ext cx="48387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Sales</a:t>
            </a:r>
            <a:r>
              <a:rPr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Dashboard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537" y="1600200"/>
            <a:ext cx="6799199" cy="4359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722501"/>
            <a:ext cx="8026400" cy="1920875"/>
            <a:chOff x="520700" y="1722501"/>
            <a:chExt cx="8026400" cy="1920875"/>
          </a:xfrm>
        </p:grpSpPr>
        <p:sp>
          <p:nvSpPr>
            <p:cNvPr id="3" name="object 3"/>
            <p:cNvSpPr/>
            <p:nvPr/>
          </p:nvSpPr>
          <p:spPr>
            <a:xfrm>
              <a:off x="533400" y="1735201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7685151" y="0"/>
                  </a:moveTo>
                  <a:lnTo>
                    <a:pt x="315912" y="0"/>
                  </a:lnTo>
                  <a:lnTo>
                    <a:pt x="266190" y="3933"/>
                  </a:lnTo>
                  <a:lnTo>
                    <a:pt x="218142" y="15500"/>
                  </a:lnTo>
                  <a:lnTo>
                    <a:pt x="172617" y="34344"/>
                  </a:lnTo>
                  <a:lnTo>
                    <a:pt x="130464" y="60114"/>
                  </a:lnTo>
                  <a:lnTo>
                    <a:pt x="92532" y="92456"/>
                  </a:lnTo>
                  <a:lnTo>
                    <a:pt x="60158" y="130416"/>
                  </a:lnTo>
                  <a:lnTo>
                    <a:pt x="34366" y="172571"/>
                  </a:lnTo>
                  <a:lnTo>
                    <a:pt x="15508" y="218085"/>
                  </a:lnTo>
                  <a:lnTo>
                    <a:pt x="3935" y="266122"/>
                  </a:lnTo>
                  <a:lnTo>
                    <a:pt x="0" y="315849"/>
                  </a:lnTo>
                  <a:lnTo>
                    <a:pt x="0" y="1579372"/>
                  </a:lnTo>
                  <a:lnTo>
                    <a:pt x="3935" y="1629110"/>
                  </a:lnTo>
                  <a:lnTo>
                    <a:pt x="15508" y="1677172"/>
                  </a:lnTo>
                  <a:lnTo>
                    <a:pt x="34366" y="1722704"/>
                  </a:lnTo>
                  <a:lnTo>
                    <a:pt x="60158" y="1764852"/>
                  </a:lnTo>
                  <a:lnTo>
                    <a:pt x="92532" y="1802764"/>
                  </a:lnTo>
                  <a:lnTo>
                    <a:pt x="130464" y="1835168"/>
                  </a:lnTo>
                  <a:lnTo>
                    <a:pt x="172616" y="1860975"/>
                  </a:lnTo>
                  <a:lnTo>
                    <a:pt x="218139" y="1879839"/>
                  </a:lnTo>
                  <a:lnTo>
                    <a:pt x="266183" y="1891413"/>
                  </a:lnTo>
                  <a:lnTo>
                    <a:pt x="315899" y="1895348"/>
                  </a:lnTo>
                  <a:lnTo>
                    <a:pt x="7685151" y="1895348"/>
                  </a:lnTo>
                  <a:lnTo>
                    <a:pt x="7734827" y="1891413"/>
                  </a:lnTo>
                  <a:lnTo>
                    <a:pt x="7782851" y="1879839"/>
                  </a:lnTo>
                  <a:lnTo>
                    <a:pt x="7828364" y="1860975"/>
                  </a:lnTo>
                  <a:lnTo>
                    <a:pt x="7870505" y="1835168"/>
                  </a:lnTo>
                  <a:lnTo>
                    <a:pt x="7908417" y="1802764"/>
                  </a:lnTo>
                  <a:lnTo>
                    <a:pt x="7940820" y="1764852"/>
                  </a:lnTo>
                  <a:lnTo>
                    <a:pt x="7966627" y="1722704"/>
                  </a:lnTo>
                  <a:lnTo>
                    <a:pt x="7985491" y="1677172"/>
                  </a:lnTo>
                  <a:lnTo>
                    <a:pt x="7997065" y="1629110"/>
                  </a:lnTo>
                  <a:lnTo>
                    <a:pt x="8001000" y="1579372"/>
                  </a:lnTo>
                  <a:lnTo>
                    <a:pt x="8001000" y="315849"/>
                  </a:lnTo>
                  <a:lnTo>
                    <a:pt x="7997065" y="266122"/>
                  </a:lnTo>
                  <a:lnTo>
                    <a:pt x="7985491" y="218085"/>
                  </a:lnTo>
                  <a:lnTo>
                    <a:pt x="7966627" y="172571"/>
                  </a:lnTo>
                  <a:lnTo>
                    <a:pt x="7940820" y="130416"/>
                  </a:lnTo>
                  <a:lnTo>
                    <a:pt x="7908417" y="92456"/>
                  </a:lnTo>
                  <a:lnTo>
                    <a:pt x="7870505" y="60114"/>
                  </a:lnTo>
                  <a:lnTo>
                    <a:pt x="7828364" y="34344"/>
                  </a:lnTo>
                  <a:lnTo>
                    <a:pt x="7782851" y="15500"/>
                  </a:lnTo>
                  <a:lnTo>
                    <a:pt x="7734827" y="3933"/>
                  </a:lnTo>
                  <a:lnTo>
                    <a:pt x="768515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35201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0" y="315849"/>
                  </a:moveTo>
                  <a:lnTo>
                    <a:pt x="3935" y="266122"/>
                  </a:lnTo>
                  <a:lnTo>
                    <a:pt x="15508" y="218085"/>
                  </a:lnTo>
                  <a:lnTo>
                    <a:pt x="34366" y="172571"/>
                  </a:lnTo>
                  <a:lnTo>
                    <a:pt x="60158" y="130416"/>
                  </a:lnTo>
                  <a:lnTo>
                    <a:pt x="92532" y="92456"/>
                  </a:lnTo>
                  <a:lnTo>
                    <a:pt x="130464" y="60114"/>
                  </a:lnTo>
                  <a:lnTo>
                    <a:pt x="172617" y="34344"/>
                  </a:lnTo>
                  <a:lnTo>
                    <a:pt x="218142" y="15500"/>
                  </a:lnTo>
                  <a:lnTo>
                    <a:pt x="266190" y="3933"/>
                  </a:lnTo>
                  <a:lnTo>
                    <a:pt x="315912" y="0"/>
                  </a:lnTo>
                  <a:lnTo>
                    <a:pt x="7685151" y="0"/>
                  </a:lnTo>
                  <a:lnTo>
                    <a:pt x="7734827" y="3933"/>
                  </a:lnTo>
                  <a:lnTo>
                    <a:pt x="7782851" y="15500"/>
                  </a:lnTo>
                  <a:lnTo>
                    <a:pt x="7828364" y="34344"/>
                  </a:lnTo>
                  <a:lnTo>
                    <a:pt x="7870505" y="60114"/>
                  </a:lnTo>
                  <a:lnTo>
                    <a:pt x="7908417" y="92456"/>
                  </a:lnTo>
                  <a:lnTo>
                    <a:pt x="7940820" y="130416"/>
                  </a:lnTo>
                  <a:lnTo>
                    <a:pt x="7966627" y="172571"/>
                  </a:lnTo>
                  <a:lnTo>
                    <a:pt x="7985491" y="218085"/>
                  </a:lnTo>
                  <a:lnTo>
                    <a:pt x="7997065" y="266122"/>
                  </a:lnTo>
                  <a:lnTo>
                    <a:pt x="8001000" y="315849"/>
                  </a:lnTo>
                  <a:lnTo>
                    <a:pt x="8001000" y="366385"/>
                  </a:lnTo>
                  <a:lnTo>
                    <a:pt x="8001000" y="416922"/>
                  </a:lnTo>
                  <a:lnTo>
                    <a:pt x="8001000" y="1579372"/>
                  </a:lnTo>
                  <a:lnTo>
                    <a:pt x="7997065" y="1629110"/>
                  </a:lnTo>
                  <a:lnTo>
                    <a:pt x="7985491" y="1677172"/>
                  </a:lnTo>
                  <a:lnTo>
                    <a:pt x="7966627" y="1722704"/>
                  </a:lnTo>
                  <a:lnTo>
                    <a:pt x="7940820" y="1764852"/>
                  </a:lnTo>
                  <a:lnTo>
                    <a:pt x="7908417" y="1802764"/>
                  </a:lnTo>
                  <a:lnTo>
                    <a:pt x="7870505" y="1835168"/>
                  </a:lnTo>
                  <a:lnTo>
                    <a:pt x="7828364" y="1860975"/>
                  </a:lnTo>
                  <a:lnTo>
                    <a:pt x="7782851" y="1879839"/>
                  </a:lnTo>
                  <a:lnTo>
                    <a:pt x="7734827" y="1891413"/>
                  </a:lnTo>
                  <a:lnTo>
                    <a:pt x="7685151" y="1895348"/>
                  </a:lnTo>
                  <a:lnTo>
                    <a:pt x="315899" y="1895348"/>
                  </a:lnTo>
                  <a:lnTo>
                    <a:pt x="266183" y="1891413"/>
                  </a:lnTo>
                  <a:lnTo>
                    <a:pt x="218139" y="1879839"/>
                  </a:lnTo>
                  <a:lnTo>
                    <a:pt x="172616" y="1860975"/>
                  </a:lnTo>
                  <a:lnTo>
                    <a:pt x="130464" y="1835168"/>
                  </a:lnTo>
                  <a:lnTo>
                    <a:pt x="92532" y="1802764"/>
                  </a:lnTo>
                  <a:lnTo>
                    <a:pt x="60158" y="1764852"/>
                  </a:lnTo>
                  <a:lnTo>
                    <a:pt x="34366" y="1722704"/>
                  </a:lnTo>
                  <a:lnTo>
                    <a:pt x="15508" y="1677172"/>
                  </a:lnTo>
                  <a:lnTo>
                    <a:pt x="3935" y="1629110"/>
                  </a:lnTo>
                  <a:lnTo>
                    <a:pt x="0" y="1579372"/>
                  </a:lnTo>
                  <a:lnTo>
                    <a:pt x="0" y="3158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0519" y="2180082"/>
            <a:ext cx="6659245" cy="9455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585"/>
              </a:spcBef>
            </a:pP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Hầu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như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không có tổ chức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phát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triển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phần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mềm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ERP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32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riêng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mình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721100"/>
            <a:ext cx="8026400" cy="1920875"/>
            <a:chOff x="520700" y="3721100"/>
            <a:chExt cx="8026400" cy="19208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733800"/>
              <a:ext cx="8001000" cy="18953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733800"/>
              <a:ext cx="8001000" cy="1895475"/>
            </a:xfrm>
            <a:custGeom>
              <a:avLst/>
              <a:gdLst/>
              <a:ahLst/>
              <a:cxnLst/>
              <a:rect l="l" t="t" r="r" b="b"/>
              <a:pathLst>
                <a:path w="8001000" h="1895475">
                  <a:moveTo>
                    <a:pt x="0" y="315849"/>
                  </a:moveTo>
                  <a:lnTo>
                    <a:pt x="3935" y="266172"/>
                  </a:lnTo>
                  <a:lnTo>
                    <a:pt x="15508" y="218148"/>
                  </a:lnTo>
                  <a:lnTo>
                    <a:pt x="34366" y="172635"/>
                  </a:lnTo>
                  <a:lnTo>
                    <a:pt x="60158" y="130494"/>
                  </a:lnTo>
                  <a:lnTo>
                    <a:pt x="92532" y="92582"/>
                  </a:lnTo>
                  <a:lnTo>
                    <a:pt x="130464" y="60179"/>
                  </a:lnTo>
                  <a:lnTo>
                    <a:pt x="172617" y="34372"/>
                  </a:lnTo>
                  <a:lnTo>
                    <a:pt x="218142" y="15508"/>
                  </a:lnTo>
                  <a:lnTo>
                    <a:pt x="266190" y="3934"/>
                  </a:lnTo>
                  <a:lnTo>
                    <a:pt x="315912" y="0"/>
                  </a:lnTo>
                  <a:lnTo>
                    <a:pt x="7685151" y="0"/>
                  </a:lnTo>
                  <a:lnTo>
                    <a:pt x="7734827" y="3934"/>
                  </a:lnTo>
                  <a:lnTo>
                    <a:pt x="7782851" y="15508"/>
                  </a:lnTo>
                  <a:lnTo>
                    <a:pt x="7828364" y="34372"/>
                  </a:lnTo>
                  <a:lnTo>
                    <a:pt x="7870505" y="60179"/>
                  </a:lnTo>
                  <a:lnTo>
                    <a:pt x="7908417" y="92582"/>
                  </a:lnTo>
                  <a:lnTo>
                    <a:pt x="7940820" y="130494"/>
                  </a:lnTo>
                  <a:lnTo>
                    <a:pt x="7966627" y="172635"/>
                  </a:lnTo>
                  <a:lnTo>
                    <a:pt x="7985491" y="218148"/>
                  </a:lnTo>
                  <a:lnTo>
                    <a:pt x="7997065" y="266172"/>
                  </a:lnTo>
                  <a:lnTo>
                    <a:pt x="8001000" y="315849"/>
                  </a:lnTo>
                  <a:lnTo>
                    <a:pt x="8001000" y="366399"/>
                  </a:lnTo>
                  <a:lnTo>
                    <a:pt x="8001000" y="416948"/>
                  </a:lnTo>
                  <a:lnTo>
                    <a:pt x="8001000" y="1579499"/>
                  </a:lnTo>
                  <a:lnTo>
                    <a:pt x="7997065" y="1629225"/>
                  </a:lnTo>
                  <a:lnTo>
                    <a:pt x="7985491" y="1677262"/>
                  </a:lnTo>
                  <a:lnTo>
                    <a:pt x="7966627" y="1722776"/>
                  </a:lnTo>
                  <a:lnTo>
                    <a:pt x="7940820" y="1764931"/>
                  </a:lnTo>
                  <a:lnTo>
                    <a:pt x="7908417" y="1802891"/>
                  </a:lnTo>
                  <a:lnTo>
                    <a:pt x="7870505" y="1835253"/>
                  </a:lnTo>
                  <a:lnTo>
                    <a:pt x="7828364" y="1861037"/>
                  </a:lnTo>
                  <a:lnTo>
                    <a:pt x="7782851" y="1879891"/>
                  </a:lnTo>
                  <a:lnTo>
                    <a:pt x="7734827" y="1891463"/>
                  </a:lnTo>
                  <a:lnTo>
                    <a:pt x="7685151" y="1895398"/>
                  </a:lnTo>
                  <a:lnTo>
                    <a:pt x="315899" y="1895398"/>
                  </a:lnTo>
                  <a:lnTo>
                    <a:pt x="266183" y="1891463"/>
                  </a:lnTo>
                  <a:lnTo>
                    <a:pt x="218139" y="1879891"/>
                  </a:lnTo>
                  <a:lnTo>
                    <a:pt x="172616" y="1861037"/>
                  </a:lnTo>
                  <a:lnTo>
                    <a:pt x="130464" y="1835253"/>
                  </a:lnTo>
                  <a:lnTo>
                    <a:pt x="92532" y="1802891"/>
                  </a:lnTo>
                  <a:lnTo>
                    <a:pt x="60158" y="1764931"/>
                  </a:lnTo>
                  <a:lnTo>
                    <a:pt x="34366" y="1722776"/>
                  </a:lnTo>
                  <a:lnTo>
                    <a:pt x="15508" y="1677262"/>
                  </a:lnTo>
                  <a:lnTo>
                    <a:pt x="3935" y="1629225"/>
                  </a:lnTo>
                  <a:lnTo>
                    <a:pt x="0" y="1579499"/>
                  </a:lnTo>
                  <a:lnTo>
                    <a:pt x="0" y="315849"/>
                  </a:lnTo>
                  <a:close/>
                </a:path>
              </a:pathLst>
            </a:custGeom>
            <a:ln w="25399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0519" y="3959478"/>
            <a:ext cx="6899909" cy="1384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ct val="89200"/>
              </a:lnSpc>
              <a:spcBef>
                <a:spcPts val="515"/>
              </a:spcBef>
            </a:pP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Dự án nhiều năm liên quan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đến hàng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triệu đô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la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hàng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trăm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nhân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viên, tư </a:t>
            </a:r>
            <a:r>
              <a:rPr sz="3200" spc="-98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vấn, </a:t>
            </a:r>
            <a:r>
              <a:rPr sz="3200" dirty="0">
                <a:solidFill>
                  <a:srgbClr val="000308"/>
                </a:solidFill>
                <a:latin typeface="Tahoma"/>
                <a:cs typeface="Tahoma"/>
              </a:rPr>
              <a:t>nhà</a:t>
            </a:r>
            <a:r>
              <a:rPr sz="32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Tahoma"/>
                <a:cs typeface="Tahoma"/>
              </a:rPr>
              <a:t>cung cấp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28950" y="762555"/>
            <a:ext cx="4648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b="0" spc="-1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án</a:t>
            </a:r>
            <a:r>
              <a:rPr b="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90675"/>
            <a:ext cx="8026400" cy="1012825"/>
            <a:chOff x="520700" y="1590675"/>
            <a:chExt cx="8026400" cy="1012825"/>
          </a:xfrm>
        </p:grpSpPr>
        <p:sp>
          <p:nvSpPr>
            <p:cNvPr id="3" name="object 3"/>
            <p:cNvSpPr/>
            <p:nvPr/>
          </p:nvSpPr>
          <p:spPr>
            <a:xfrm>
              <a:off x="533400" y="1603375"/>
              <a:ext cx="8001000" cy="987425"/>
            </a:xfrm>
            <a:custGeom>
              <a:avLst/>
              <a:gdLst/>
              <a:ahLst/>
              <a:cxnLst/>
              <a:rect l="l" t="t" r="r" b="b"/>
              <a:pathLst>
                <a:path w="8001000" h="987425">
                  <a:moveTo>
                    <a:pt x="7871206" y="0"/>
                  </a:moveTo>
                  <a:lnTo>
                    <a:pt x="129793" y="0"/>
                  </a:lnTo>
                  <a:lnTo>
                    <a:pt x="104356" y="3200"/>
                  </a:lnTo>
                  <a:lnTo>
                    <a:pt x="57783" y="27699"/>
                  </a:lnTo>
                  <a:lnTo>
                    <a:pt x="21806" y="73312"/>
                  </a:lnTo>
                  <a:lnTo>
                    <a:pt x="2517" y="132324"/>
                  </a:lnTo>
                  <a:lnTo>
                    <a:pt x="0" y="164591"/>
                  </a:lnTo>
                  <a:lnTo>
                    <a:pt x="0" y="822833"/>
                  </a:lnTo>
                  <a:lnTo>
                    <a:pt x="9880" y="885809"/>
                  </a:lnTo>
                  <a:lnTo>
                    <a:pt x="38011" y="939164"/>
                  </a:lnTo>
                  <a:lnTo>
                    <a:pt x="80125" y="974867"/>
                  </a:lnTo>
                  <a:lnTo>
                    <a:pt x="129793" y="987425"/>
                  </a:lnTo>
                  <a:lnTo>
                    <a:pt x="7871206" y="987425"/>
                  </a:lnTo>
                  <a:lnTo>
                    <a:pt x="7920878" y="974867"/>
                  </a:lnTo>
                  <a:lnTo>
                    <a:pt x="7963027" y="939164"/>
                  </a:lnTo>
                  <a:lnTo>
                    <a:pt x="7991109" y="885809"/>
                  </a:lnTo>
                  <a:lnTo>
                    <a:pt x="8001000" y="822833"/>
                  </a:lnTo>
                  <a:lnTo>
                    <a:pt x="8001000" y="164591"/>
                  </a:lnTo>
                  <a:lnTo>
                    <a:pt x="7991109" y="101615"/>
                  </a:lnTo>
                  <a:lnTo>
                    <a:pt x="7963027" y="48260"/>
                  </a:lnTo>
                  <a:lnTo>
                    <a:pt x="7920878" y="12557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3375"/>
              <a:ext cx="8001000" cy="987425"/>
            </a:xfrm>
            <a:custGeom>
              <a:avLst/>
              <a:gdLst/>
              <a:ahLst/>
              <a:cxnLst/>
              <a:rect l="l" t="t" r="r" b="b"/>
              <a:pathLst>
                <a:path w="8001000" h="987425">
                  <a:moveTo>
                    <a:pt x="0" y="164591"/>
                  </a:moveTo>
                  <a:lnTo>
                    <a:pt x="9880" y="101615"/>
                  </a:lnTo>
                  <a:lnTo>
                    <a:pt x="38011" y="48260"/>
                  </a:lnTo>
                  <a:lnTo>
                    <a:pt x="80125" y="12557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12557"/>
                  </a:lnTo>
                  <a:lnTo>
                    <a:pt x="7963027" y="48260"/>
                  </a:lnTo>
                  <a:lnTo>
                    <a:pt x="7991109" y="101615"/>
                  </a:lnTo>
                  <a:lnTo>
                    <a:pt x="8001000" y="164591"/>
                  </a:lnTo>
                  <a:lnTo>
                    <a:pt x="8001000" y="822833"/>
                  </a:lnTo>
                  <a:lnTo>
                    <a:pt x="7991109" y="885809"/>
                  </a:lnTo>
                  <a:lnTo>
                    <a:pt x="7963027" y="939164"/>
                  </a:lnTo>
                  <a:lnTo>
                    <a:pt x="7920878" y="974867"/>
                  </a:lnTo>
                  <a:lnTo>
                    <a:pt x="7871206" y="987425"/>
                  </a:lnTo>
                  <a:lnTo>
                    <a:pt x="129793" y="987425"/>
                  </a:lnTo>
                  <a:lnTo>
                    <a:pt x="80125" y="974867"/>
                  </a:lnTo>
                  <a:lnTo>
                    <a:pt x="38011" y="939164"/>
                  </a:lnTo>
                  <a:lnTo>
                    <a:pt x="9880" y="885809"/>
                  </a:lnTo>
                  <a:lnTo>
                    <a:pt x="0" y="822833"/>
                  </a:lnTo>
                  <a:lnTo>
                    <a:pt x="0" y="16459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0240" y="1772538"/>
            <a:ext cx="751395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vào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nối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000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578100"/>
            <a:ext cx="8026400" cy="711200"/>
            <a:chOff x="520700" y="2578100"/>
            <a:chExt cx="8026400" cy="7112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90800"/>
              <a:ext cx="8001000" cy="685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908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9880" y="70532"/>
                  </a:lnTo>
                  <a:lnTo>
                    <a:pt x="38011" y="33527"/>
                  </a:lnTo>
                  <a:lnTo>
                    <a:pt x="80125" y="871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8715"/>
                  </a:lnTo>
                  <a:lnTo>
                    <a:pt x="7963027" y="33527"/>
                  </a:lnTo>
                  <a:lnTo>
                    <a:pt x="7991109" y="70532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91109" y="615267"/>
                  </a:lnTo>
                  <a:lnTo>
                    <a:pt x="7963027" y="652272"/>
                  </a:lnTo>
                  <a:lnTo>
                    <a:pt x="7920878" y="677084"/>
                  </a:lnTo>
                  <a:lnTo>
                    <a:pt x="7871206" y="685800"/>
                  </a:lnTo>
                  <a:lnTo>
                    <a:pt x="129793" y="685800"/>
                  </a:lnTo>
                  <a:lnTo>
                    <a:pt x="80125" y="677084"/>
                  </a:lnTo>
                  <a:lnTo>
                    <a:pt x="38011" y="652272"/>
                  </a:lnTo>
                  <a:lnTo>
                    <a:pt x="9880" y="61526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0240" y="2746375"/>
            <a:ext cx="5799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“islands”</a:t>
            </a:r>
            <a:r>
              <a:rPr sz="2000" spc="4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263900"/>
            <a:ext cx="8026400" cy="805180"/>
            <a:chOff x="520700" y="3263900"/>
            <a:chExt cx="8026400" cy="805180"/>
          </a:xfrm>
        </p:grpSpPr>
        <p:sp>
          <p:nvSpPr>
            <p:cNvPr id="11" name="object 11"/>
            <p:cNvSpPr/>
            <p:nvPr/>
          </p:nvSpPr>
          <p:spPr>
            <a:xfrm>
              <a:off x="533400" y="3276600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7871206" y="0"/>
                  </a:moveTo>
                  <a:lnTo>
                    <a:pt x="129793" y="0"/>
                  </a:lnTo>
                  <a:lnTo>
                    <a:pt x="104356" y="2524"/>
                  </a:lnTo>
                  <a:lnTo>
                    <a:pt x="57783" y="21859"/>
                  </a:lnTo>
                  <a:lnTo>
                    <a:pt x="21806" y="57840"/>
                  </a:lnTo>
                  <a:lnTo>
                    <a:pt x="2517" y="104465"/>
                  </a:lnTo>
                  <a:lnTo>
                    <a:pt x="0" y="129921"/>
                  </a:lnTo>
                  <a:lnTo>
                    <a:pt x="0" y="649605"/>
                  </a:lnTo>
                  <a:lnTo>
                    <a:pt x="9880" y="699277"/>
                  </a:lnTo>
                  <a:lnTo>
                    <a:pt x="38011" y="741426"/>
                  </a:lnTo>
                  <a:lnTo>
                    <a:pt x="80125" y="769556"/>
                  </a:lnTo>
                  <a:lnTo>
                    <a:pt x="129793" y="779399"/>
                  </a:lnTo>
                  <a:lnTo>
                    <a:pt x="7871206" y="779399"/>
                  </a:lnTo>
                  <a:lnTo>
                    <a:pt x="7920878" y="769556"/>
                  </a:lnTo>
                  <a:lnTo>
                    <a:pt x="7963027" y="741426"/>
                  </a:lnTo>
                  <a:lnTo>
                    <a:pt x="7991109" y="699277"/>
                  </a:lnTo>
                  <a:lnTo>
                    <a:pt x="8001000" y="649605"/>
                  </a:lnTo>
                  <a:lnTo>
                    <a:pt x="8001000" y="129921"/>
                  </a:lnTo>
                  <a:lnTo>
                    <a:pt x="7991109" y="80200"/>
                  </a:lnTo>
                  <a:lnTo>
                    <a:pt x="7963027" y="38100"/>
                  </a:lnTo>
                  <a:lnTo>
                    <a:pt x="7920878" y="9906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276600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0" y="129921"/>
                  </a:moveTo>
                  <a:lnTo>
                    <a:pt x="9880" y="80200"/>
                  </a:lnTo>
                  <a:lnTo>
                    <a:pt x="38011" y="38100"/>
                  </a:lnTo>
                  <a:lnTo>
                    <a:pt x="80125" y="990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9906"/>
                  </a:lnTo>
                  <a:lnTo>
                    <a:pt x="7963027" y="38100"/>
                  </a:lnTo>
                  <a:lnTo>
                    <a:pt x="7991109" y="80200"/>
                  </a:lnTo>
                  <a:lnTo>
                    <a:pt x="8001000" y="129921"/>
                  </a:lnTo>
                  <a:lnTo>
                    <a:pt x="8001000" y="649605"/>
                  </a:lnTo>
                  <a:lnTo>
                    <a:pt x="7991109" y="699277"/>
                  </a:lnTo>
                  <a:lnTo>
                    <a:pt x="7963027" y="741426"/>
                  </a:lnTo>
                  <a:lnTo>
                    <a:pt x="7920878" y="769556"/>
                  </a:lnTo>
                  <a:lnTo>
                    <a:pt x="7871206" y="779399"/>
                  </a:lnTo>
                  <a:lnTo>
                    <a:pt x="129793" y="779399"/>
                  </a:lnTo>
                  <a:lnTo>
                    <a:pt x="80125" y="769556"/>
                  </a:lnTo>
                  <a:lnTo>
                    <a:pt x="38011" y="741426"/>
                  </a:lnTo>
                  <a:lnTo>
                    <a:pt x="9880" y="699277"/>
                  </a:lnTo>
                  <a:lnTo>
                    <a:pt x="0" y="649605"/>
                  </a:lnTo>
                  <a:lnTo>
                    <a:pt x="0" y="1299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0240" y="3479038"/>
            <a:ext cx="7520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có</a:t>
            </a:r>
            <a:r>
              <a:rPr sz="2000" spc="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sẻ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nhau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102100"/>
            <a:ext cx="8026400" cy="2079625"/>
            <a:chOff x="520700" y="4102100"/>
            <a:chExt cx="8026400" cy="20796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114800"/>
              <a:ext cx="8001000" cy="6301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4114800"/>
              <a:ext cx="8001000" cy="630555"/>
            </a:xfrm>
            <a:custGeom>
              <a:avLst/>
              <a:gdLst/>
              <a:ahLst/>
              <a:cxnLst/>
              <a:rect l="l" t="t" r="r" b="b"/>
              <a:pathLst>
                <a:path w="8001000" h="630554">
                  <a:moveTo>
                    <a:pt x="0" y="105029"/>
                  </a:moveTo>
                  <a:lnTo>
                    <a:pt x="9880" y="64833"/>
                  </a:lnTo>
                  <a:lnTo>
                    <a:pt x="38011" y="30733"/>
                  </a:lnTo>
                  <a:lnTo>
                    <a:pt x="80125" y="7985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7985"/>
                  </a:lnTo>
                  <a:lnTo>
                    <a:pt x="7963027" y="30733"/>
                  </a:lnTo>
                  <a:lnTo>
                    <a:pt x="7991109" y="64833"/>
                  </a:lnTo>
                  <a:lnTo>
                    <a:pt x="8001000" y="105029"/>
                  </a:lnTo>
                  <a:lnTo>
                    <a:pt x="8001000" y="525144"/>
                  </a:lnTo>
                  <a:lnTo>
                    <a:pt x="7991109" y="565388"/>
                  </a:lnTo>
                  <a:lnTo>
                    <a:pt x="7963027" y="599439"/>
                  </a:lnTo>
                  <a:lnTo>
                    <a:pt x="7920878" y="622188"/>
                  </a:lnTo>
                  <a:lnTo>
                    <a:pt x="7871206" y="630174"/>
                  </a:lnTo>
                  <a:lnTo>
                    <a:pt x="129793" y="630174"/>
                  </a:lnTo>
                  <a:lnTo>
                    <a:pt x="80125" y="622188"/>
                  </a:lnTo>
                  <a:lnTo>
                    <a:pt x="38011" y="599439"/>
                  </a:lnTo>
                  <a:lnTo>
                    <a:pt x="9880" y="565388"/>
                  </a:lnTo>
                  <a:lnTo>
                    <a:pt x="0" y="525144"/>
                  </a:lnTo>
                  <a:lnTo>
                    <a:pt x="0" y="10502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4754626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7871206" y="0"/>
                  </a:moveTo>
                  <a:lnTo>
                    <a:pt x="129793" y="0"/>
                  </a:lnTo>
                  <a:lnTo>
                    <a:pt x="104356" y="2504"/>
                  </a:lnTo>
                  <a:lnTo>
                    <a:pt x="57783" y="21752"/>
                  </a:lnTo>
                  <a:lnTo>
                    <a:pt x="21806" y="57767"/>
                  </a:lnTo>
                  <a:lnTo>
                    <a:pt x="2517" y="104356"/>
                  </a:lnTo>
                  <a:lnTo>
                    <a:pt x="0" y="129793"/>
                  </a:lnTo>
                  <a:lnTo>
                    <a:pt x="0" y="649478"/>
                  </a:lnTo>
                  <a:lnTo>
                    <a:pt x="9880" y="699198"/>
                  </a:lnTo>
                  <a:lnTo>
                    <a:pt x="38011" y="741299"/>
                  </a:lnTo>
                  <a:lnTo>
                    <a:pt x="80125" y="769493"/>
                  </a:lnTo>
                  <a:lnTo>
                    <a:pt x="129793" y="779399"/>
                  </a:lnTo>
                  <a:lnTo>
                    <a:pt x="7871206" y="779399"/>
                  </a:lnTo>
                  <a:lnTo>
                    <a:pt x="7920878" y="769493"/>
                  </a:lnTo>
                  <a:lnTo>
                    <a:pt x="7963027" y="741299"/>
                  </a:lnTo>
                  <a:lnTo>
                    <a:pt x="7991109" y="699198"/>
                  </a:lnTo>
                  <a:lnTo>
                    <a:pt x="8001000" y="649478"/>
                  </a:lnTo>
                  <a:lnTo>
                    <a:pt x="8001000" y="129793"/>
                  </a:lnTo>
                  <a:lnTo>
                    <a:pt x="7991109" y="80121"/>
                  </a:lnTo>
                  <a:lnTo>
                    <a:pt x="7963027" y="37973"/>
                  </a:lnTo>
                  <a:lnTo>
                    <a:pt x="7920878" y="9842"/>
                  </a:lnTo>
                  <a:lnTo>
                    <a:pt x="787120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4754626"/>
              <a:ext cx="8001000" cy="779780"/>
            </a:xfrm>
            <a:custGeom>
              <a:avLst/>
              <a:gdLst/>
              <a:ahLst/>
              <a:cxnLst/>
              <a:rect l="l" t="t" r="r" b="b"/>
              <a:pathLst>
                <a:path w="8001000" h="779779">
                  <a:moveTo>
                    <a:pt x="0" y="129793"/>
                  </a:moveTo>
                  <a:lnTo>
                    <a:pt x="9880" y="80121"/>
                  </a:lnTo>
                  <a:lnTo>
                    <a:pt x="38011" y="37973"/>
                  </a:lnTo>
                  <a:lnTo>
                    <a:pt x="80125" y="9842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9842"/>
                  </a:lnTo>
                  <a:lnTo>
                    <a:pt x="7963027" y="37973"/>
                  </a:lnTo>
                  <a:lnTo>
                    <a:pt x="7991109" y="80121"/>
                  </a:lnTo>
                  <a:lnTo>
                    <a:pt x="8001000" y="129793"/>
                  </a:lnTo>
                  <a:lnTo>
                    <a:pt x="8001000" y="649478"/>
                  </a:lnTo>
                  <a:lnTo>
                    <a:pt x="7991109" y="699198"/>
                  </a:lnTo>
                  <a:lnTo>
                    <a:pt x="7963027" y="741299"/>
                  </a:lnTo>
                  <a:lnTo>
                    <a:pt x="7920878" y="769493"/>
                  </a:lnTo>
                  <a:lnTo>
                    <a:pt x="7871206" y="779399"/>
                  </a:lnTo>
                  <a:lnTo>
                    <a:pt x="129793" y="779399"/>
                  </a:lnTo>
                  <a:lnTo>
                    <a:pt x="80125" y="769493"/>
                  </a:lnTo>
                  <a:lnTo>
                    <a:pt x="38011" y="741299"/>
                  </a:lnTo>
                  <a:lnTo>
                    <a:pt x="9880" y="699198"/>
                  </a:lnTo>
                  <a:lnTo>
                    <a:pt x="0" y="649478"/>
                  </a:lnTo>
                  <a:lnTo>
                    <a:pt x="0" y="1297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562600"/>
              <a:ext cx="8001000" cy="6064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3400" y="5562600"/>
              <a:ext cx="8001000" cy="606425"/>
            </a:xfrm>
            <a:custGeom>
              <a:avLst/>
              <a:gdLst/>
              <a:ahLst/>
              <a:cxnLst/>
              <a:rect l="l" t="t" r="r" b="b"/>
              <a:pathLst>
                <a:path w="8001000" h="606425">
                  <a:moveTo>
                    <a:pt x="0" y="101066"/>
                  </a:moveTo>
                  <a:lnTo>
                    <a:pt x="9880" y="62391"/>
                  </a:lnTo>
                  <a:lnTo>
                    <a:pt x="38011" y="29603"/>
                  </a:lnTo>
                  <a:lnTo>
                    <a:pt x="80125" y="7700"/>
                  </a:lnTo>
                  <a:lnTo>
                    <a:pt x="129793" y="0"/>
                  </a:lnTo>
                  <a:lnTo>
                    <a:pt x="7871206" y="0"/>
                  </a:lnTo>
                  <a:lnTo>
                    <a:pt x="7920878" y="7700"/>
                  </a:lnTo>
                  <a:lnTo>
                    <a:pt x="7963027" y="29603"/>
                  </a:lnTo>
                  <a:lnTo>
                    <a:pt x="7991109" y="62398"/>
                  </a:lnTo>
                  <a:lnTo>
                    <a:pt x="8001000" y="101079"/>
                  </a:lnTo>
                  <a:lnTo>
                    <a:pt x="8001000" y="505345"/>
                  </a:lnTo>
                  <a:lnTo>
                    <a:pt x="7991109" y="544026"/>
                  </a:lnTo>
                  <a:lnTo>
                    <a:pt x="7963027" y="576821"/>
                  </a:lnTo>
                  <a:lnTo>
                    <a:pt x="7920878" y="598728"/>
                  </a:lnTo>
                  <a:lnTo>
                    <a:pt x="7871206" y="606425"/>
                  </a:lnTo>
                  <a:lnTo>
                    <a:pt x="129793" y="606425"/>
                  </a:lnTo>
                  <a:lnTo>
                    <a:pt x="80125" y="598728"/>
                  </a:lnTo>
                  <a:lnTo>
                    <a:pt x="38011" y="576821"/>
                  </a:lnTo>
                  <a:lnTo>
                    <a:pt x="9880" y="544026"/>
                  </a:lnTo>
                  <a:lnTo>
                    <a:pt x="0" y="505345"/>
                  </a:lnTo>
                  <a:lnTo>
                    <a:pt x="0" y="10106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0240" y="4242942"/>
            <a:ext cx="7705725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Cung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tin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2160"/>
              </a:lnSpc>
            </a:pP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Tăng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 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đã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ồ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— b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qua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ra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tích 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ợ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cao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514600" y="323482"/>
            <a:ext cx="6019800" cy="125803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10" dirty="0">
                <a:latin typeface="Franklin Gothic Medium"/>
                <a:cs typeface="Franklin Gothic Medium"/>
              </a:rPr>
              <a:t>Enterprise</a:t>
            </a:r>
            <a:r>
              <a:rPr b="0" spc="-3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Application</a:t>
            </a:r>
            <a:r>
              <a:rPr b="0" dirty="0">
                <a:latin typeface="Franklin Gothic Medium"/>
                <a:cs typeface="Franklin Gothic Medium"/>
              </a:rPr>
              <a:t> </a:t>
            </a:r>
            <a:r>
              <a:rPr b="0" spc="-10" dirty="0">
                <a:latin typeface="Franklin Gothic Medium"/>
                <a:cs typeface="Franklin Gothic Medium"/>
              </a:rPr>
              <a:t>Integration</a:t>
            </a:r>
            <a:r>
              <a:rPr b="0" spc="5" dirty="0">
                <a:latin typeface="Franklin Gothic Medium"/>
                <a:cs typeface="Franklin Gothic Medium"/>
              </a:rPr>
              <a:t> </a:t>
            </a:r>
            <a:r>
              <a:rPr b="0" spc="-5" dirty="0">
                <a:latin typeface="Franklin Gothic Medium"/>
                <a:cs typeface="Franklin Gothic Medium"/>
              </a:rPr>
              <a:t>(EAI)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81200"/>
            <a:ext cx="7600950" cy="3657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633095">
              <a:lnSpc>
                <a:spcPts val="3840"/>
              </a:lnSpc>
              <a:spcBef>
                <a:spcPts val="95"/>
              </a:spcBef>
            </a:pPr>
            <a:r>
              <a:rPr b="0" dirty="0">
                <a:latin typeface="Arial"/>
                <a:cs typeface="Arial"/>
              </a:rPr>
              <a:t>EAI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tự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động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chuyển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đổi dữ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liệu giữa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các </a:t>
            </a:r>
            <a:r>
              <a:rPr b="0" spc="-87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hệ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thống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5257800" y="1611312"/>
            <a:ext cx="3352800" cy="370205"/>
          </a:xfrm>
          <a:prstGeom prst="rect">
            <a:avLst/>
          </a:prstGeom>
          <a:solidFill>
            <a:srgbClr val="FFFCD5"/>
          </a:solidFill>
          <a:ln w="9525">
            <a:solidFill>
              <a:srgbClr val="003185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Virtual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Integrated</a:t>
            </a:r>
            <a:r>
              <a:rPr sz="1800" b="1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Database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00200"/>
            <a:ext cx="8001000" cy="514350"/>
          </a:xfrm>
          <a:custGeom>
            <a:avLst/>
            <a:gdLst/>
            <a:ahLst/>
            <a:cxnLst/>
            <a:rect l="l" t="t" r="r" b="b"/>
            <a:pathLst>
              <a:path w="8001000" h="514350">
                <a:moveTo>
                  <a:pt x="7928736" y="0"/>
                </a:moveTo>
                <a:lnTo>
                  <a:pt x="72250" y="0"/>
                </a:lnTo>
                <a:lnTo>
                  <a:pt x="44126" y="6732"/>
                </a:lnTo>
                <a:lnTo>
                  <a:pt x="21161" y="25098"/>
                </a:lnTo>
                <a:lnTo>
                  <a:pt x="5677" y="52345"/>
                </a:lnTo>
                <a:lnTo>
                  <a:pt x="0" y="85725"/>
                </a:lnTo>
                <a:lnTo>
                  <a:pt x="0" y="428625"/>
                </a:lnTo>
                <a:lnTo>
                  <a:pt x="5677" y="462004"/>
                </a:lnTo>
                <a:lnTo>
                  <a:pt x="21161" y="489251"/>
                </a:lnTo>
                <a:lnTo>
                  <a:pt x="44126" y="507617"/>
                </a:lnTo>
                <a:lnTo>
                  <a:pt x="72250" y="514350"/>
                </a:lnTo>
                <a:lnTo>
                  <a:pt x="7928736" y="514350"/>
                </a:lnTo>
                <a:lnTo>
                  <a:pt x="7956851" y="507617"/>
                </a:lnTo>
                <a:lnTo>
                  <a:pt x="7979822" y="489251"/>
                </a:lnTo>
                <a:lnTo>
                  <a:pt x="7995316" y="462004"/>
                </a:lnTo>
                <a:lnTo>
                  <a:pt x="8001000" y="428625"/>
                </a:lnTo>
                <a:lnTo>
                  <a:pt x="8001000" y="85725"/>
                </a:lnTo>
                <a:lnTo>
                  <a:pt x="7995316" y="52345"/>
                </a:lnTo>
                <a:lnTo>
                  <a:pt x="7979822" y="25098"/>
                </a:lnTo>
                <a:lnTo>
                  <a:pt x="7956851" y="6732"/>
                </a:lnTo>
                <a:lnTo>
                  <a:pt x="7928736" y="0"/>
                </a:lnTo>
                <a:close/>
              </a:path>
            </a:pathLst>
          </a:custGeom>
          <a:solidFill>
            <a:srgbClr val="003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0700" y="1587500"/>
            <a:ext cx="8026400" cy="1698625"/>
            <a:chOff x="520700" y="1587500"/>
            <a:chExt cx="8026400" cy="1698625"/>
          </a:xfrm>
        </p:grpSpPr>
        <p:sp>
          <p:nvSpPr>
            <p:cNvPr id="4" name="object 4"/>
            <p:cNvSpPr/>
            <p:nvPr/>
          </p:nvSpPr>
          <p:spPr>
            <a:xfrm>
              <a:off x="533400" y="16002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179573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52"/>
                  </a:lnTo>
                  <a:lnTo>
                    <a:pt x="21161" y="25161"/>
                  </a:lnTo>
                  <a:lnTo>
                    <a:pt x="5677" y="52452"/>
                  </a:lnTo>
                  <a:lnTo>
                    <a:pt x="0" y="85851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851"/>
                  </a:lnTo>
                  <a:lnTo>
                    <a:pt x="7995316" y="52452"/>
                  </a:lnTo>
                  <a:lnTo>
                    <a:pt x="7979822" y="25161"/>
                  </a:lnTo>
                  <a:lnTo>
                    <a:pt x="7956851" y="675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179573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851"/>
                  </a:moveTo>
                  <a:lnTo>
                    <a:pt x="5677" y="52452"/>
                  </a:lnTo>
                  <a:lnTo>
                    <a:pt x="21161" y="25161"/>
                  </a:lnTo>
                  <a:lnTo>
                    <a:pt x="44126" y="675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2"/>
                  </a:lnTo>
                  <a:lnTo>
                    <a:pt x="7979822" y="25161"/>
                  </a:lnTo>
                  <a:lnTo>
                    <a:pt x="7995316" y="52452"/>
                  </a:lnTo>
                  <a:lnTo>
                    <a:pt x="8001000" y="85851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8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759075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2"/>
                  </a:lnTo>
                  <a:lnTo>
                    <a:pt x="21161" y="25098"/>
                  </a:lnTo>
                  <a:lnTo>
                    <a:pt x="5677" y="52345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45"/>
                  </a:lnTo>
                  <a:lnTo>
                    <a:pt x="7979822" y="25098"/>
                  </a:lnTo>
                  <a:lnTo>
                    <a:pt x="7956851" y="673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759075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14272" y="1653031"/>
            <a:ext cx="7671207" cy="15151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</a:t>
            </a:r>
            <a:r>
              <a:rPr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1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HTTT</a:t>
            </a:r>
            <a:r>
              <a:rPr sz="2200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khác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nhau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tùy</a:t>
            </a:r>
            <a:r>
              <a:rPr sz="22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theo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 err="1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200" dirty="0" err="1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200" dirty="0" err="1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đích</a:t>
            </a:r>
            <a:endParaRPr sz="22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 </a:t>
            </a:r>
            <a:r>
              <a:rPr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2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Khi nào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 tin</a:t>
            </a:r>
            <a:r>
              <a:rPr sz="2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silo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thành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v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?</a:t>
            </a:r>
            <a:endParaRPr sz="22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695325" algn="l"/>
              </a:tabLst>
            </a:pP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5. 3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	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Phương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pháp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hạn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chế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200" spc="-5" dirty="0" err="1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thông</a:t>
            </a:r>
            <a:r>
              <a:rPr lang="en-US" sz="2200" spc="-5" dirty="0" smtClean="0">
                <a:solidFill>
                  <a:srgbClr val="FFFFFF"/>
                </a:solidFill>
                <a:latin typeface="Franklin Gothic Medium"/>
                <a:cs typeface="Franklin Gothic Medium"/>
              </a:rPr>
              <a:t> tin silo</a:t>
            </a:r>
            <a:endParaRPr sz="22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325748"/>
            <a:ext cx="8026400" cy="2764155"/>
            <a:chOff x="520700" y="3325748"/>
            <a:chExt cx="8026400" cy="2764155"/>
          </a:xfrm>
        </p:grpSpPr>
        <p:sp>
          <p:nvSpPr>
            <p:cNvPr id="11" name="object 11"/>
            <p:cNvSpPr/>
            <p:nvPr/>
          </p:nvSpPr>
          <p:spPr>
            <a:xfrm>
              <a:off x="533400" y="3338448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52"/>
                  </a:lnTo>
                  <a:lnTo>
                    <a:pt x="21161" y="25161"/>
                  </a:lnTo>
                  <a:lnTo>
                    <a:pt x="5677" y="52452"/>
                  </a:lnTo>
                  <a:lnTo>
                    <a:pt x="0" y="85851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851"/>
                  </a:lnTo>
                  <a:lnTo>
                    <a:pt x="7995316" y="52452"/>
                  </a:lnTo>
                  <a:lnTo>
                    <a:pt x="7979822" y="25161"/>
                  </a:lnTo>
                  <a:lnTo>
                    <a:pt x="7956851" y="675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338448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851"/>
                  </a:moveTo>
                  <a:lnTo>
                    <a:pt x="5677" y="52452"/>
                  </a:lnTo>
                  <a:lnTo>
                    <a:pt x="21161" y="25161"/>
                  </a:lnTo>
                  <a:lnTo>
                    <a:pt x="44126" y="675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2"/>
                  </a:lnTo>
                  <a:lnTo>
                    <a:pt x="7979822" y="25161"/>
                  </a:lnTo>
                  <a:lnTo>
                    <a:pt x="7995316" y="52452"/>
                  </a:lnTo>
                  <a:lnTo>
                    <a:pt x="8001000" y="85851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8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3917949"/>
              <a:ext cx="8001000" cy="516255"/>
            </a:xfrm>
            <a:custGeom>
              <a:avLst/>
              <a:gdLst/>
              <a:ahLst/>
              <a:cxnLst/>
              <a:rect l="l" t="t" r="r" b="b"/>
              <a:pathLst>
                <a:path w="8001000" h="516254">
                  <a:moveTo>
                    <a:pt x="7928736" y="0"/>
                  </a:moveTo>
                  <a:lnTo>
                    <a:pt x="72250" y="0"/>
                  </a:lnTo>
                  <a:lnTo>
                    <a:pt x="44126" y="6754"/>
                  </a:lnTo>
                  <a:lnTo>
                    <a:pt x="21161" y="25177"/>
                  </a:lnTo>
                  <a:lnTo>
                    <a:pt x="5677" y="52506"/>
                  </a:lnTo>
                  <a:lnTo>
                    <a:pt x="0" y="85979"/>
                  </a:lnTo>
                  <a:lnTo>
                    <a:pt x="0" y="429894"/>
                  </a:lnTo>
                  <a:lnTo>
                    <a:pt x="5677" y="463367"/>
                  </a:lnTo>
                  <a:lnTo>
                    <a:pt x="21161" y="490696"/>
                  </a:lnTo>
                  <a:lnTo>
                    <a:pt x="44126" y="509119"/>
                  </a:lnTo>
                  <a:lnTo>
                    <a:pt x="72250" y="515874"/>
                  </a:lnTo>
                  <a:lnTo>
                    <a:pt x="7928736" y="515874"/>
                  </a:lnTo>
                  <a:lnTo>
                    <a:pt x="7956851" y="509119"/>
                  </a:lnTo>
                  <a:lnTo>
                    <a:pt x="7979822" y="490696"/>
                  </a:lnTo>
                  <a:lnTo>
                    <a:pt x="7995316" y="463367"/>
                  </a:lnTo>
                  <a:lnTo>
                    <a:pt x="8001000" y="429894"/>
                  </a:lnTo>
                  <a:lnTo>
                    <a:pt x="8001000" y="85979"/>
                  </a:lnTo>
                  <a:lnTo>
                    <a:pt x="7995316" y="52506"/>
                  </a:lnTo>
                  <a:lnTo>
                    <a:pt x="7979822" y="25177"/>
                  </a:lnTo>
                  <a:lnTo>
                    <a:pt x="7956851" y="6754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3917949"/>
              <a:ext cx="8001000" cy="516255"/>
            </a:xfrm>
            <a:custGeom>
              <a:avLst/>
              <a:gdLst/>
              <a:ahLst/>
              <a:cxnLst/>
              <a:rect l="l" t="t" r="r" b="b"/>
              <a:pathLst>
                <a:path w="8001000" h="516254">
                  <a:moveTo>
                    <a:pt x="0" y="85979"/>
                  </a:moveTo>
                  <a:lnTo>
                    <a:pt x="5677" y="52506"/>
                  </a:lnTo>
                  <a:lnTo>
                    <a:pt x="21161" y="25177"/>
                  </a:lnTo>
                  <a:lnTo>
                    <a:pt x="44126" y="6754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54"/>
                  </a:lnTo>
                  <a:lnTo>
                    <a:pt x="7979822" y="25177"/>
                  </a:lnTo>
                  <a:lnTo>
                    <a:pt x="7995316" y="52506"/>
                  </a:lnTo>
                  <a:lnTo>
                    <a:pt x="8001000" y="85979"/>
                  </a:lnTo>
                  <a:lnTo>
                    <a:pt x="8001000" y="429894"/>
                  </a:lnTo>
                  <a:lnTo>
                    <a:pt x="7995316" y="463367"/>
                  </a:lnTo>
                  <a:lnTo>
                    <a:pt x="7979822" y="490696"/>
                  </a:lnTo>
                  <a:lnTo>
                    <a:pt x="7956851" y="509119"/>
                  </a:lnTo>
                  <a:lnTo>
                    <a:pt x="7928736" y="515874"/>
                  </a:lnTo>
                  <a:lnTo>
                    <a:pt x="72250" y="515874"/>
                  </a:lnTo>
                  <a:lnTo>
                    <a:pt x="44126" y="509119"/>
                  </a:lnTo>
                  <a:lnTo>
                    <a:pt x="21161" y="490696"/>
                  </a:lnTo>
                  <a:lnTo>
                    <a:pt x="5677" y="463367"/>
                  </a:lnTo>
                  <a:lnTo>
                    <a:pt x="0" y="429894"/>
                  </a:lnTo>
                  <a:lnTo>
                    <a:pt x="0" y="859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4419599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2"/>
                  </a:lnTo>
                  <a:lnTo>
                    <a:pt x="21161" y="25098"/>
                  </a:lnTo>
                  <a:lnTo>
                    <a:pt x="5677" y="52345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2004"/>
                  </a:lnTo>
                  <a:lnTo>
                    <a:pt x="21161" y="489251"/>
                  </a:lnTo>
                  <a:lnTo>
                    <a:pt x="44126" y="507617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7"/>
                  </a:lnTo>
                  <a:lnTo>
                    <a:pt x="7979822" y="489251"/>
                  </a:lnTo>
                  <a:lnTo>
                    <a:pt x="7995316" y="462004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45"/>
                  </a:lnTo>
                  <a:lnTo>
                    <a:pt x="7979822" y="25098"/>
                  </a:lnTo>
                  <a:lnTo>
                    <a:pt x="7956851" y="6732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419599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45"/>
                  </a:lnTo>
                  <a:lnTo>
                    <a:pt x="21161" y="25098"/>
                  </a:lnTo>
                  <a:lnTo>
                    <a:pt x="44126" y="6732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2"/>
                  </a:lnTo>
                  <a:lnTo>
                    <a:pt x="7979822" y="25098"/>
                  </a:lnTo>
                  <a:lnTo>
                    <a:pt x="7995316" y="52345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2004"/>
                  </a:lnTo>
                  <a:lnTo>
                    <a:pt x="7979822" y="489251"/>
                  </a:lnTo>
                  <a:lnTo>
                    <a:pt x="7956851" y="507617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7"/>
                  </a:lnTo>
                  <a:lnTo>
                    <a:pt x="21161" y="489251"/>
                  </a:lnTo>
                  <a:lnTo>
                    <a:pt x="5677" y="462004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49530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8736" y="0"/>
                  </a:moveTo>
                  <a:lnTo>
                    <a:pt x="72250" y="0"/>
                  </a:lnTo>
                  <a:lnTo>
                    <a:pt x="44126" y="7580"/>
                  </a:lnTo>
                  <a:lnTo>
                    <a:pt x="21161" y="28257"/>
                  </a:lnTo>
                  <a:lnTo>
                    <a:pt x="5677" y="58935"/>
                  </a:lnTo>
                  <a:lnTo>
                    <a:pt x="0" y="96519"/>
                  </a:lnTo>
                  <a:lnTo>
                    <a:pt x="0" y="482853"/>
                  </a:lnTo>
                  <a:lnTo>
                    <a:pt x="5677" y="520457"/>
                  </a:lnTo>
                  <a:lnTo>
                    <a:pt x="21161" y="551179"/>
                  </a:lnTo>
                  <a:lnTo>
                    <a:pt x="44126" y="571900"/>
                  </a:lnTo>
                  <a:lnTo>
                    <a:pt x="72250" y="579501"/>
                  </a:lnTo>
                  <a:lnTo>
                    <a:pt x="7928736" y="579501"/>
                  </a:lnTo>
                  <a:lnTo>
                    <a:pt x="7956851" y="571900"/>
                  </a:lnTo>
                  <a:lnTo>
                    <a:pt x="7979822" y="551179"/>
                  </a:lnTo>
                  <a:lnTo>
                    <a:pt x="7995316" y="520457"/>
                  </a:lnTo>
                  <a:lnTo>
                    <a:pt x="8001000" y="482853"/>
                  </a:lnTo>
                  <a:lnTo>
                    <a:pt x="8001000" y="96519"/>
                  </a:lnTo>
                  <a:lnTo>
                    <a:pt x="7995316" y="58935"/>
                  </a:lnTo>
                  <a:lnTo>
                    <a:pt x="7979822" y="28257"/>
                  </a:lnTo>
                  <a:lnTo>
                    <a:pt x="7956851" y="7580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49530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677" y="58935"/>
                  </a:lnTo>
                  <a:lnTo>
                    <a:pt x="21161" y="28257"/>
                  </a:lnTo>
                  <a:lnTo>
                    <a:pt x="44126" y="7580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7580"/>
                  </a:lnTo>
                  <a:lnTo>
                    <a:pt x="7979822" y="28257"/>
                  </a:lnTo>
                  <a:lnTo>
                    <a:pt x="7995316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316" y="520457"/>
                  </a:lnTo>
                  <a:lnTo>
                    <a:pt x="7979822" y="551179"/>
                  </a:lnTo>
                  <a:lnTo>
                    <a:pt x="7956851" y="571900"/>
                  </a:lnTo>
                  <a:lnTo>
                    <a:pt x="7928736" y="579501"/>
                  </a:lnTo>
                  <a:lnTo>
                    <a:pt x="72250" y="579501"/>
                  </a:lnTo>
                  <a:lnTo>
                    <a:pt x="44126" y="571900"/>
                  </a:lnTo>
                  <a:lnTo>
                    <a:pt x="21161" y="551179"/>
                  </a:lnTo>
                  <a:lnTo>
                    <a:pt x="5677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55626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7928736" y="0"/>
                  </a:moveTo>
                  <a:lnTo>
                    <a:pt x="72250" y="0"/>
                  </a:lnTo>
                  <a:lnTo>
                    <a:pt x="44126" y="6736"/>
                  </a:lnTo>
                  <a:lnTo>
                    <a:pt x="21161" y="25107"/>
                  </a:lnTo>
                  <a:lnTo>
                    <a:pt x="5677" y="52356"/>
                  </a:lnTo>
                  <a:lnTo>
                    <a:pt x="0" y="85725"/>
                  </a:lnTo>
                  <a:lnTo>
                    <a:pt x="0" y="428625"/>
                  </a:lnTo>
                  <a:lnTo>
                    <a:pt x="5677" y="461993"/>
                  </a:lnTo>
                  <a:lnTo>
                    <a:pt x="21161" y="489242"/>
                  </a:lnTo>
                  <a:lnTo>
                    <a:pt x="44126" y="507613"/>
                  </a:lnTo>
                  <a:lnTo>
                    <a:pt x="72250" y="514350"/>
                  </a:lnTo>
                  <a:lnTo>
                    <a:pt x="7928736" y="514350"/>
                  </a:lnTo>
                  <a:lnTo>
                    <a:pt x="7956851" y="507613"/>
                  </a:lnTo>
                  <a:lnTo>
                    <a:pt x="7979822" y="489242"/>
                  </a:lnTo>
                  <a:lnTo>
                    <a:pt x="7995316" y="461993"/>
                  </a:lnTo>
                  <a:lnTo>
                    <a:pt x="8001000" y="428625"/>
                  </a:lnTo>
                  <a:lnTo>
                    <a:pt x="8001000" y="85725"/>
                  </a:lnTo>
                  <a:lnTo>
                    <a:pt x="7995316" y="52356"/>
                  </a:lnTo>
                  <a:lnTo>
                    <a:pt x="7979822" y="25107"/>
                  </a:lnTo>
                  <a:lnTo>
                    <a:pt x="7956851" y="6736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400" y="5562600"/>
              <a:ext cx="8001000" cy="514350"/>
            </a:xfrm>
            <a:custGeom>
              <a:avLst/>
              <a:gdLst/>
              <a:ahLst/>
              <a:cxnLst/>
              <a:rect l="l" t="t" r="r" b="b"/>
              <a:pathLst>
                <a:path w="8001000" h="514350">
                  <a:moveTo>
                    <a:pt x="0" y="85725"/>
                  </a:moveTo>
                  <a:lnTo>
                    <a:pt x="5677" y="52356"/>
                  </a:lnTo>
                  <a:lnTo>
                    <a:pt x="21161" y="25107"/>
                  </a:lnTo>
                  <a:lnTo>
                    <a:pt x="44126" y="6736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56851" y="6736"/>
                  </a:lnTo>
                  <a:lnTo>
                    <a:pt x="7979822" y="25107"/>
                  </a:lnTo>
                  <a:lnTo>
                    <a:pt x="7995316" y="52356"/>
                  </a:lnTo>
                  <a:lnTo>
                    <a:pt x="8001000" y="85725"/>
                  </a:lnTo>
                  <a:lnTo>
                    <a:pt x="8001000" y="428625"/>
                  </a:lnTo>
                  <a:lnTo>
                    <a:pt x="7995316" y="461993"/>
                  </a:lnTo>
                  <a:lnTo>
                    <a:pt x="7979822" y="489242"/>
                  </a:lnTo>
                  <a:lnTo>
                    <a:pt x="7956851" y="507613"/>
                  </a:lnTo>
                  <a:lnTo>
                    <a:pt x="7928736" y="514350"/>
                  </a:lnTo>
                  <a:lnTo>
                    <a:pt x="72250" y="514350"/>
                  </a:lnTo>
                  <a:lnTo>
                    <a:pt x="44126" y="507613"/>
                  </a:lnTo>
                  <a:lnTo>
                    <a:pt x="21161" y="489242"/>
                  </a:lnTo>
                  <a:lnTo>
                    <a:pt x="5677" y="461993"/>
                  </a:lnTo>
                  <a:lnTo>
                    <a:pt x="0" y="428625"/>
                  </a:lnTo>
                  <a:lnTo>
                    <a:pt x="0" y="85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0647"/>
              </p:ext>
            </p:extLst>
          </p:nvPr>
        </p:nvGraphicFramePr>
        <p:xfrm>
          <a:off x="595223" y="3296000"/>
          <a:ext cx="6826885" cy="267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4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CRM,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ERP,</a:t>
                      </a:r>
                      <a:r>
                        <a:rPr sz="22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EAI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ỗ</a:t>
                      </a:r>
                      <a:r>
                        <a:rPr sz="2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</a:t>
                      </a:r>
                      <a:r>
                        <a:rPr sz="2200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doanh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nghi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spc="-2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thành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ầ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ủ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</a:t>
                      </a:r>
                      <a:r>
                        <a:rPr sz="2200" spc="-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79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6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858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So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sánh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nhà</a:t>
                      </a:r>
                      <a:r>
                        <a:rPr sz="2200" spc="-2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cung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ấ</a:t>
                      </a:r>
                      <a:r>
                        <a:rPr sz="2200" spc="-5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p</a:t>
                      </a:r>
                      <a:r>
                        <a:rPr sz="2200" spc="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ERP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85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lang="en-US"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5.</a:t>
                      </a:r>
                      <a:r>
                        <a:rPr lang="en-US" sz="2200" spc="-5" baseline="0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 smtClean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7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ế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 l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ượ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ớ</a:t>
                      </a:r>
                      <a:r>
                        <a:rPr sz="2200" spc="-10" dirty="0" err="1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spcBef>
                          <a:spcPts val="84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Q8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2575"/>
                        </a:lnSpc>
                        <a:spcBef>
                          <a:spcPts val="84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2025?</a:t>
                      </a:r>
                      <a:endParaRPr sz="2200" dirty="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66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533400" y="762000"/>
            <a:ext cx="8001000" cy="6858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868183" y="675508"/>
            <a:ext cx="7163383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Nội</a:t>
            </a:r>
            <a:r>
              <a:rPr spc="-60" dirty="0"/>
              <a:t> </a:t>
            </a:r>
            <a:r>
              <a:rPr dirty="0"/>
              <a:t>dung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1574800"/>
            <a:ext cx="2549525" cy="1181100"/>
            <a:chOff x="3111500" y="1574800"/>
            <a:chExt cx="2549525" cy="1181100"/>
          </a:xfrm>
        </p:grpSpPr>
        <p:sp>
          <p:nvSpPr>
            <p:cNvPr id="3" name="object 3"/>
            <p:cNvSpPr/>
            <p:nvPr/>
          </p:nvSpPr>
          <p:spPr>
            <a:xfrm>
              <a:off x="3124200" y="1587500"/>
              <a:ext cx="2524125" cy="1155700"/>
            </a:xfrm>
            <a:custGeom>
              <a:avLst/>
              <a:gdLst/>
              <a:ahLst/>
              <a:cxnLst/>
              <a:rect l="l" t="t" r="r" b="b"/>
              <a:pathLst>
                <a:path w="2524125" h="1155700">
                  <a:moveTo>
                    <a:pt x="1262126" y="0"/>
                  </a:moveTo>
                  <a:lnTo>
                    <a:pt x="1206469" y="561"/>
                  </a:lnTo>
                  <a:lnTo>
                    <a:pt x="1151140" y="2234"/>
                  </a:lnTo>
                  <a:lnTo>
                    <a:pt x="1096210" y="5008"/>
                  </a:lnTo>
                  <a:lnTo>
                    <a:pt x="1041752" y="8867"/>
                  </a:lnTo>
                  <a:lnTo>
                    <a:pt x="987840" y="13798"/>
                  </a:lnTo>
                  <a:lnTo>
                    <a:pt x="934545" y="19788"/>
                  </a:lnTo>
                  <a:lnTo>
                    <a:pt x="881942" y="26823"/>
                  </a:lnTo>
                  <a:lnTo>
                    <a:pt x="830101" y="34889"/>
                  </a:lnTo>
                  <a:lnTo>
                    <a:pt x="779097" y="43973"/>
                  </a:lnTo>
                  <a:lnTo>
                    <a:pt x="729002" y="54062"/>
                  </a:lnTo>
                  <a:lnTo>
                    <a:pt x="679888" y="65141"/>
                  </a:lnTo>
                  <a:lnTo>
                    <a:pt x="631829" y="77197"/>
                  </a:lnTo>
                  <a:lnTo>
                    <a:pt x="584898" y="90216"/>
                  </a:lnTo>
                  <a:lnTo>
                    <a:pt x="539166" y="104186"/>
                  </a:lnTo>
                  <a:lnTo>
                    <a:pt x="494707" y="119091"/>
                  </a:lnTo>
                  <a:lnTo>
                    <a:pt x="451594" y="134920"/>
                  </a:lnTo>
                  <a:lnTo>
                    <a:pt x="409900" y="151657"/>
                  </a:lnTo>
                  <a:lnTo>
                    <a:pt x="369697" y="169290"/>
                  </a:lnTo>
                  <a:lnTo>
                    <a:pt x="312693" y="197159"/>
                  </a:lnTo>
                  <a:lnTo>
                    <a:pt x="260114" y="226524"/>
                  </a:lnTo>
                  <a:lnTo>
                    <a:pt x="212062" y="257274"/>
                  </a:lnTo>
                  <a:lnTo>
                    <a:pt x="168637" y="289296"/>
                  </a:lnTo>
                  <a:lnTo>
                    <a:pt x="129941" y="322479"/>
                  </a:lnTo>
                  <a:lnTo>
                    <a:pt x="96075" y="356711"/>
                  </a:lnTo>
                  <a:lnTo>
                    <a:pt x="67141" y="391879"/>
                  </a:lnTo>
                  <a:lnTo>
                    <a:pt x="43241" y="427872"/>
                  </a:lnTo>
                  <a:lnTo>
                    <a:pt x="24475" y="464577"/>
                  </a:lnTo>
                  <a:lnTo>
                    <a:pt x="10945" y="501884"/>
                  </a:lnTo>
                  <a:lnTo>
                    <a:pt x="2753" y="539678"/>
                  </a:lnTo>
                  <a:lnTo>
                    <a:pt x="0" y="577850"/>
                  </a:lnTo>
                  <a:lnTo>
                    <a:pt x="2753" y="616021"/>
                  </a:lnTo>
                  <a:lnTo>
                    <a:pt x="10945" y="653815"/>
                  </a:lnTo>
                  <a:lnTo>
                    <a:pt x="24475" y="691122"/>
                  </a:lnTo>
                  <a:lnTo>
                    <a:pt x="43241" y="727827"/>
                  </a:lnTo>
                  <a:lnTo>
                    <a:pt x="67141" y="763820"/>
                  </a:lnTo>
                  <a:lnTo>
                    <a:pt x="96075" y="798988"/>
                  </a:lnTo>
                  <a:lnTo>
                    <a:pt x="129941" y="833220"/>
                  </a:lnTo>
                  <a:lnTo>
                    <a:pt x="168637" y="866403"/>
                  </a:lnTo>
                  <a:lnTo>
                    <a:pt x="212062" y="898425"/>
                  </a:lnTo>
                  <a:lnTo>
                    <a:pt x="260114" y="929175"/>
                  </a:lnTo>
                  <a:lnTo>
                    <a:pt x="312693" y="958540"/>
                  </a:lnTo>
                  <a:lnTo>
                    <a:pt x="369697" y="986409"/>
                  </a:lnTo>
                  <a:lnTo>
                    <a:pt x="409900" y="1004042"/>
                  </a:lnTo>
                  <a:lnTo>
                    <a:pt x="451594" y="1020779"/>
                  </a:lnTo>
                  <a:lnTo>
                    <a:pt x="494707" y="1036608"/>
                  </a:lnTo>
                  <a:lnTo>
                    <a:pt x="539166" y="1051513"/>
                  </a:lnTo>
                  <a:lnTo>
                    <a:pt x="584898" y="1065483"/>
                  </a:lnTo>
                  <a:lnTo>
                    <a:pt x="631829" y="1078502"/>
                  </a:lnTo>
                  <a:lnTo>
                    <a:pt x="679888" y="1090558"/>
                  </a:lnTo>
                  <a:lnTo>
                    <a:pt x="729002" y="1101637"/>
                  </a:lnTo>
                  <a:lnTo>
                    <a:pt x="779097" y="1111726"/>
                  </a:lnTo>
                  <a:lnTo>
                    <a:pt x="830101" y="1120810"/>
                  </a:lnTo>
                  <a:lnTo>
                    <a:pt x="881942" y="1128876"/>
                  </a:lnTo>
                  <a:lnTo>
                    <a:pt x="934545" y="1135911"/>
                  </a:lnTo>
                  <a:lnTo>
                    <a:pt x="987840" y="1141901"/>
                  </a:lnTo>
                  <a:lnTo>
                    <a:pt x="1041752" y="1146832"/>
                  </a:lnTo>
                  <a:lnTo>
                    <a:pt x="1096210" y="1150691"/>
                  </a:lnTo>
                  <a:lnTo>
                    <a:pt x="1151140" y="1153465"/>
                  </a:lnTo>
                  <a:lnTo>
                    <a:pt x="1206469" y="1155138"/>
                  </a:lnTo>
                  <a:lnTo>
                    <a:pt x="1262126" y="1155700"/>
                  </a:lnTo>
                  <a:lnTo>
                    <a:pt x="1317762" y="1155138"/>
                  </a:lnTo>
                  <a:lnTo>
                    <a:pt x="1373073" y="1153465"/>
                  </a:lnTo>
                  <a:lnTo>
                    <a:pt x="1427988" y="1150691"/>
                  </a:lnTo>
                  <a:lnTo>
                    <a:pt x="1482431" y="1146832"/>
                  </a:lnTo>
                  <a:lnTo>
                    <a:pt x="1536332" y="1141901"/>
                  </a:lnTo>
                  <a:lnTo>
                    <a:pt x="1589616" y="1135911"/>
                  </a:lnTo>
                  <a:lnTo>
                    <a:pt x="1642211" y="1128876"/>
                  </a:lnTo>
                  <a:lnTo>
                    <a:pt x="1694045" y="1120810"/>
                  </a:lnTo>
                  <a:lnTo>
                    <a:pt x="1745043" y="1111726"/>
                  </a:lnTo>
                  <a:lnTo>
                    <a:pt x="1795134" y="1101637"/>
                  </a:lnTo>
                  <a:lnTo>
                    <a:pt x="1844243" y="1090558"/>
                  </a:lnTo>
                  <a:lnTo>
                    <a:pt x="1892300" y="1078502"/>
                  </a:lnTo>
                  <a:lnTo>
                    <a:pt x="1939229" y="1065483"/>
                  </a:lnTo>
                  <a:lnTo>
                    <a:pt x="1984959" y="1051513"/>
                  </a:lnTo>
                  <a:lnTo>
                    <a:pt x="2029417" y="1036608"/>
                  </a:lnTo>
                  <a:lnTo>
                    <a:pt x="2072530" y="1020779"/>
                  </a:lnTo>
                  <a:lnTo>
                    <a:pt x="2114224" y="1004042"/>
                  </a:lnTo>
                  <a:lnTo>
                    <a:pt x="2154428" y="986409"/>
                  </a:lnTo>
                  <a:lnTo>
                    <a:pt x="2211431" y="958540"/>
                  </a:lnTo>
                  <a:lnTo>
                    <a:pt x="2264010" y="929175"/>
                  </a:lnTo>
                  <a:lnTo>
                    <a:pt x="2312062" y="898425"/>
                  </a:lnTo>
                  <a:lnTo>
                    <a:pt x="2355487" y="866403"/>
                  </a:lnTo>
                  <a:lnTo>
                    <a:pt x="2394183" y="833220"/>
                  </a:lnTo>
                  <a:lnTo>
                    <a:pt x="2428049" y="798988"/>
                  </a:lnTo>
                  <a:lnTo>
                    <a:pt x="2456983" y="763820"/>
                  </a:lnTo>
                  <a:lnTo>
                    <a:pt x="2480883" y="727827"/>
                  </a:lnTo>
                  <a:lnTo>
                    <a:pt x="2499649" y="691122"/>
                  </a:lnTo>
                  <a:lnTo>
                    <a:pt x="2513179" y="653815"/>
                  </a:lnTo>
                  <a:lnTo>
                    <a:pt x="2521371" y="616021"/>
                  </a:lnTo>
                  <a:lnTo>
                    <a:pt x="2524125" y="577850"/>
                  </a:lnTo>
                  <a:lnTo>
                    <a:pt x="2521371" y="539678"/>
                  </a:lnTo>
                  <a:lnTo>
                    <a:pt x="2513179" y="501884"/>
                  </a:lnTo>
                  <a:lnTo>
                    <a:pt x="2499649" y="464577"/>
                  </a:lnTo>
                  <a:lnTo>
                    <a:pt x="2480883" y="427872"/>
                  </a:lnTo>
                  <a:lnTo>
                    <a:pt x="2456983" y="391879"/>
                  </a:lnTo>
                  <a:lnTo>
                    <a:pt x="2428049" y="356711"/>
                  </a:lnTo>
                  <a:lnTo>
                    <a:pt x="2394183" y="322479"/>
                  </a:lnTo>
                  <a:lnTo>
                    <a:pt x="2355487" y="289296"/>
                  </a:lnTo>
                  <a:lnTo>
                    <a:pt x="2312062" y="257274"/>
                  </a:lnTo>
                  <a:lnTo>
                    <a:pt x="2264010" y="226524"/>
                  </a:lnTo>
                  <a:lnTo>
                    <a:pt x="2211431" y="197159"/>
                  </a:lnTo>
                  <a:lnTo>
                    <a:pt x="2154428" y="169290"/>
                  </a:lnTo>
                  <a:lnTo>
                    <a:pt x="2114224" y="151657"/>
                  </a:lnTo>
                  <a:lnTo>
                    <a:pt x="2072530" y="134920"/>
                  </a:lnTo>
                  <a:lnTo>
                    <a:pt x="2029417" y="119091"/>
                  </a:lnTo>
                  <a:lnTo>
                    <a:pt x="1984959" y="104186"/>
                  </a:lnTo>
                  <a:lnTo>
                    <a:pt x="1939229" y="90216"/>
                  </a:lnTo>
                  <a:lnTo>
                    <a:pt x="1892300" y="77197"/>
                  </a:lnTo>
                  <a:lnTo>
                    <a:pt x="1844243" y="65141"/>
                  </a:lnTo>
                  <a:lnTo>
                    <a:pt x="1795134" y="54062"/>
                  </a:lnTo>
                  <a:lnTo>
                    <a:pt x="1745043" y="43973"/>
                  </a:lnTo>
                  <a:lnTo>
                    <a:pt x="1694045" y="34889"/>
                  </a:lnTo>
                  <a:lnTo>
                    <a:pt x="1642211" y="26823"/>
                  </a:lnTo>
                  <a:lnTo>
                    <a:pt x="1589616" y="19788"/>
                  </a:lnTo>
                  <a:lnTo>
                    <a:pt x="1536332" y="13798"/>
                  </a:lnTo>
                  <a:lnTo>
                    <a:pt x="1482431" y="8867"/>
                  </a:lnTo>
                  <a:lnTo>
                    <a:pt x="1427988" y="5008"/>
                  </a:lnTo>
                  <a:lnTo>
                    <a:pt x="1373073" y="2234"/>
                  </a:lnTo>
                  <a:lnTo>
                    <a:pt x="1317762" y="561"/>
                  </a:lnTo>
                  <a:lnTo>
                    <a:pt x="1262126" y="0"/>
                  </a:lnTo>
                  <a:close/>
                </a:path>
              </a:pathLst>
            </a:custGeom>
            <a:solidFill>
              <a:srgbClr val="FFFF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24200" y="1587500"/>
              <a:ext cx="2524125" cy="1155700"/>
            </a:xfrm>
            <a:custGeom>
              <a:avLst/>
              <a:gdLst/>
              <a:ahLst/>
              <a:cxnLst/>
              <a:rect l="l" t="t" r="r" b="b"/>
              <a:pathLst>
                <a:path w="2524125" h="1155700">
                  <a:moveTo>
                    <a:pt x="0" y="577850"/>
                  </a:moveTo>
                  <a:lnTo>
                    <a:pt x="2753" y="539678"/>
                  </a:lnTo>
                  <a:lnTo>
                    <a:pt x="10945" y="501884"/>
                  </a:lnTo>
                  <a:lnTo>
                    <a:pt x="24475" y="464577"/>
                  </a:lnTo>
                  <a:lnTo>
                    <a:pt x="43241" y="427872"/>
                  </a:lnTo>
                  <a:lnTo>
                    <a:pt x="67141" y="391879"/>
                  </a:lnTo>
                  <a:lnTo>
                    <a:pt x="96075" y="356711"/>
                  </a:lnTo>
                  <a:lnTo>
                    <a:pt x="129941" y="322479"/>
                  </a:lnTo>
                  <a:lnTo>
                    <a:pt x="168637" y="289296"/>
                  </a:lnTo>
                  <a:lnTo>
                    <a:pt x="212062" y="257274"/>
                  </a:lnTo>
                  <a:lnTo>
                    <a:pt x="260114" y="226524"/>
                  </a:lnTo>
                  <a:lnTo>
                    <a:pt x="312693" y="197159"/>
                  </a:lnTo>
                  <a:lnTo>
                    <a:pt x="369697" y="169290"/>
                  </a:lnTo>
                  <a:lnTo>
                    <a:pt x="409900" y="151657"/>
                  </a:lnTo>
                  <a:lnTo>
                    <a:pt x="451594" y="134920"/>
                  </a:lnTo>
                  <a:lnTo>
                    <a:pt x="494707" y="119091"/>
                  </a:lnTo>
                  <a:lnTo>
                    <a:pt x="539166" y="104186"/>
                  </a:lnTo>
                  <a:lnTo>
                    <a:pt x="584898" y="90216"/>
                  </a:lnTo>
                  <a:lnTo>
                    <a:pt x="631829" y="77197"/>
                  </a:lnTo>
                  <a:lnTo>
                    <a:pt x="679888" y="65141"/>
                  </a:lnTo>
                  <a:lnTo>
                    <a:pt x="729002" y="54062"/>
                  </a:lnTo>
                  <a:lnTo>
                    <a:pt x="779097" y="43973"/>
                  </a:lnTo>
                  <a:lnTo>
                    <a:pt x="830101" y="34889"/>
                  </a:lnTo>
                  <a:lnTo>
                    <a:pt x="881942" y="26823"/>
                  </a:lnTo>
                  <a:lnTo>
                    <a:pt x="934545" y="19788"/>
                  </a:lnTo>
                  <a:lnTo>
                    <a:pt x="987840" y="13798"/>
                  </a:lnTo>
                  <a:lnTo>
                    <a:pt x="1041752" y="8867"/>
                  </a:lnTo>
                  <a:lnTo>
                    <a:pt x="1096210" y="5008"/>
                  </a:lnTo>
                  <a:lnTo>
                    <a:pt x="1151140" y="2234"/>
                  </a:lnTo>
                  <a:lnTo>
                    <a:pt x="1206469" y="561"/>
                  </a:lnTo>
                  <a:lnTo>
                    <a:pt x="1262126" y="0"/>
                  </a:lnTo>
                  <a:lnTo>
                    <a:pt x="1317762" y="561"/>
                  </a:lnTo>
                  <a:lnTo>
                    <a:pt x="1373073" y="2234"/>
                  </a:lnTo>
                  <a:lnTo>
                    <a:pt x="1427988" y="5008"/>
                  </a:lnTo>
                  <a:lnTo>
                    <a:pt x="1482431" y="8867"/>
                  </a:lnTo>
                  <a:lnTo>
                    <a:pt x="1536332" y="13798"/>
                  </a:lnTo>
                  <a:lnTo>
                    <a:pt x="1589616" y="19788"/>
                  </a:lnTo>
                  <a:lnTo>
                    <a:pt x="1642211" y="26823"/>
                  </a:lnTo>
                  <a:lnTo>
                    <a:pt x="1694045" y="34889"/>
                  </a:lnTo>
                  <a:lnTo>
                    <a:pt x="1745043" y="43973"/>
                  </a:lnTo>
                  <a:lnTo>
                    <a:pt x="1795134" y="54062"/>
                  </a:lnTo>
                  <a:lnTo>
                    <a:pt x="1844243" y="65141"/>
                  </a:lnTo>
                  <a:lnTo>
                    <a:pt x="1892300" y="77197"/>
                  </a:lnTo>
                  <a:lnTo>
                    <a:pt x="1939229" y="90216"/>
                  </a:lnTo>
                  <a:lnTo>
                    <a:pt x="1984959" y="104186"/>
                  </a:lnTo>
                  <a:lnTo>
                    <a:pt x="2029417" y="119091"/>
                  </a:lnTo>
                  <a:lnTo>
                    <a:pt x="2072530" y="134920"/>
                  </a:lnTo>
                  <a:lnTo>
                    <a:pt x="2114224" y="151657"/>
                  </a:lnTo>
                  <a:lnTo>
                    <a:pt x="2154428" y="169290"/>
                  </a:lnTo>
                  <a:lnTo>
                    <a:pt x="2211431" y="197159"/>
                  </a:lnTo>
                  <a:lnTo>
                    <a:pt x="2264010" y="226524"/>
                  </a:lnTo>
                  <a:lnTo>
                    <a:pt x="2312062" y="257274"/>
                  </a:lnTo>
                  <a:lnTo>
                    <a:pt x="2355487" y="289296"/>
                  </a:lnTo>
                  <a:lnTo>
                    <a:pt x="2394183" y="322479"/>
                  </a:lnTo>
                  <a:lnTo>
                    <a:pt x="2428049" y="356711"/>
                  </a:lnTo>
                  <a:lnTo>
                    <a:pt x="2456983" y="391879"/>
                  </a:lnTo>
                  <a:lnTo>
                    <a:pt x="2480883" y="427872"/>
                  </a:lnTo>
                  <a:lnTo>
                    <a:pt x="2499649" y="464577"/>
                  </a:lnTo>
                  <a:lnTo>
                    <a:pt x="2513179" y="501884"/>
                  </a:lnTo>
                  <a:lnTo>
                    <a:pt x="2521371" y="539678"/>
                  </a:lnTo>
                  <a:lnTo>
                    <a:pt x="2524125" y="577850"/>
                  </a:lnTo>
                  <a:lnTo>
                    <a:pt x="2521371" y="616021"/>
                  </a:lnTo>
                  <a:lnTo>
                    <a:pt x="2513179" y="653815"/>
                  </a:lnTo>
                  <a:lnTo>
                    <a:pt x="2499649" y="691122"/>
                  </a:lnTo>
                  <a:lnTo>
                    <a:pt x="2480883" y="727827"/>
                  </a:lnTo>
                  <a:lnTo>
                    <a:pt x="2456983" y="763820"/>
                  </a:lnTo>
                  <a:lnTo>
                    <a:pt x="2428049" y="798988"/>
                  </a:lnTo>
                  <a:lnTo>
                    <a:pt x="2394183" y="833220"/>
                  </a:lnTo>
                  <a:lnTo>
                    <a:pt x="2355487" y="866403"/>
                  </a:lnTo>
                  <a:lnTo>
                    <a:pt x="2312062" y="898425"/>
                  </a:lnTo>
                  <a:lnTo>
                    <a:pt x="2264010" y="929175"/>
                  </a:lnTo>
                  <a:lnTo>
                    <a:pt x="2211431" y="958540"/>
                  </a:lnTo>
                  <a:lnTo>
                    <a:pt x="2154428" y="986409"/>
                  </a:lnTo>
                  <a:lnTo>
                    <a:pt x="2114224" y="1004042"/>
                  </a:lnTo>
                  <a:lnTo>
                    <a:pt x="2072530" y="1020779"/>
                  </a:lnTo>
                  <a:lnTo>
                    <a:pt x="2029417" y="1036608"/>
                  </a:lnTo>
                  <a:lnTo>
                    <a:pt x="1984959" y="1051513"/>
                  </a:lnTo>
                  <a:lnTo>
                    <a:pt x="1939229" y="1065483"/>
                  </a:lnTo>
                  <a:lnTo>
                    <a:pt x="1892300" y="1078502"/>
                  </a:lnTo>
                  <a:lnTo>
                    <a:pt x="1844243" y="1090558"/>
                  </a:lnTo>
                  <a:lnTo>
                    <a:pt x="1795134" y="1101637"/>
                  </a:lnTo>
                  <a:lnTo>
                    <a:pt x="1745043" y="1111726"/>
                  </a:lnTo>
                  <a:lnTo>
                    <a:pt x="1694045" y="1120810"/>
                  </a:lnTo>
                  <a:lnTo>
                    <a:pt x="1642211" y="1128876"/>
                  </a:lnTo>
                  <a:lnTo>
                    <a:pt x="1589616" y="1135911"/>
                  </a:lnTo>
                  <a:lnTo>
                    <a:pt x="1536332" y="1141901"/>
                  </a:lnTo>
                  <a:lnTo>
                    <a:pt x="1482431" y="1146832"/>
                  </a:lnTo>
                  <a:lnTo>
                    <a:pt x="1427988" y="1150691"/>
                  </a:lnTo>
                  <a:lnTo>
                    <a:pt x="1373073" y="1153465"/>
                  </a:lnTo>
                  <a:lnTo>
                    <a:pt x="1317762" y="1155138"/>
                  </a:lnTo>
                  <a:lnTo>
                    <a:pt x="1262126" y="1155700"/>
                  </a:lnTo>
                  <a:lnTo>
                    <a:pt x="1206469" y="1155138"/>
                  </a:lnTo>
                  <a:lnTo>
                    <a:pt x="1151140" y="1153465"/>
                  </a:lnTo>
                  <a:lnTo>
                    <a:pt x="1096210" y="1150691"/>
                  </a:lnTo>
                  <a:lnTo>
                    <a:pt x="1041752" y="1146832"/>
                  </a:lnTo>
                  <a:lnTo>
                    <a:pt x="987840" y="1141901"/>
                  </a:lnTo>
                  <a:lnTo>
                    <a:pt x="934545" y="1135911"/>
                  </a:lnTo>
                  <a:lnTo>
                    <a:pt x="881942" y="1128876"/>
                  </a:lnTo>
                  <a:lnTo>
                    <a:pt x="830101" y="1120810"/>
                  </a:lnTo>
                  <a:lnTo>
                    <a:pt x="779097" y="1111726"/>
                  </a:lnTo>
                  <a:lnTo>
                    <a:pt x="729002" y="1101637"/>
                  </a:lnTo>
                  <a:lnTo>
                    <a:pt x="679888" y="1090558"/>
                  </a:lnTo>
                  <a:lnTo>
                    <a:pt x="631829" y="1078502"/>
                  </a:lnTo>
                  <a:lnTo>
                    <a:pt x="584898" y="1065483"/>
                  </a:lnTo>
                  <a:lnTo>
                    <a:pt x="539166" y="1051513"/>
                  </a:lnTo>
                  <a:lnTo>
                    <a:pt x="494707" y="1036608"/>
                  </a:lnTo>
                  <a:lnTo>
                    <a:pt x="451594" y="1020779"/>
                  </a:lnTo>
                  <a:lnTo>
                    <a:pt x="409900" y="1004042"/>
                  </a:lnTo>
                  <a:lnTo>
                    <a:pt x="369697" y="986409"/>
                  </a:lnTo>
                  <a:lnTo>
                    <a:pt x="312693" y="958540"/>
                  </a:lnTo>
                  <a:lnTo>
                    <a:pt x="260114" y="929175"/>
                  </a:lnTo>
                  <a:lnTo>
                    <a:pt x="212062" y="898425"/>
                  </a:lnTo>
                  <a:lnTo>
                    <a:pt x="168637" y="866403"/>
                  </a:lnTo>
                  <a:lnTo>
                    <a:pt x="129941" y="833220"/>
                  </a:lnTo>
                  <a:lnTo>
                    <a:pt x="96075" y="798988"/>
                  </a:lnTo>
                  <a:lnTo>
                    <a:pt x="67141" y="763820"/>
                  </a:lnTo>
                  <a:lnTo>
                    <a:pt x="43241" y="727827"/>
                  </a:lnTo>
                  <a:lnTo>
                    <a:pt x="24475" y="691122"/>
                  </a:lnTo>
                  <a:lnTo>
                    <a:pt x="10945" y="653815"/>
                  </a:lnTo>
                  <a:lnTo>
                    <a:pt x="2753" y="616021"/>
                  </a:lnTo>
                  <a:lnTo>
                    <a:pt x="0" y="57785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1845" y="1777949"/>
            <a:ext cx="211137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7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Application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735"/>
              </a:lnSpc>
            </a:pP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Programs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48401" y="2959100"/>
            <a:ext cx="2570480" cy="1473200"/>
            <a:chOff x="5748401" y="2959100"/>
            <a:chExt cx="2570480" cy="1473200"/>
          </a:xfrm>
        </p:grpSpPr>
        <p:sp>
          <p:nvSpPr>
            <p:cNvPr id="7" name="object 7"/>
            <p:cNvSpPr/>
            <p:nvPr/>
          </p:nvSpPr>
          <p:spPr>
            <a:xfrm>
              <a:off x="5761101" y="2971800"/>
              <a:ext cx="2545080" cy="1447800"/>
            </a:xfrm>
            <a:custGeom>
              <a:avLst/>
              <a:gdLst/>
              <a:ahLst/>
              <a:cxnLst/>
              <a:rect l="l" t="t" r="r" b="b"/>
              <a:pathLst>
                <a:path w="2545079" h="1447800">
                  <a:moveTo>
                    <a:pt x="1272285" y="0"/>
                  </a:moveTo>
                  <a:lnTo>
                    <a:pt x="1219131" y="631"/>
                  </a:lnTo>
                  <a:lnTo>
                    <a:pt x="1166266" y="2517"/>
                  </a:lnTo>
                  <a:lnTo>
                    <a:pt x="1113755" y="5642"/>
                  </a:lnTo>
                  <a:lnTo>
                    <a:pt x="1061659" y="9991"/>
                  </a:lnTo>
                  <a:lnTo>
                    <a:pt x="1010041" y="15549"/>
                  </a:lnTo>
                  <a:lnTo>
                    <a:pt x="958962" y="22302"/>
                  </a:lnTo>
                  <a:lnTo>
                    <a:pt x="908485" y="30235"/>
                  </a:lnTo>
                  <a:lnTo>
                    <a:pt x="858673" y="39334"/>
                  </a:lnTo>
                  <a:lnTo>
                    <a:pt x="809587" y="49582"/>
                  </a:lnTo>
                  <a:lnTo>
                    <a:pt x="761290" y="60967"/>
                  </a:lnTo>
                  <a:lnTo>
                    <a:pt x="713844" y="73472"/>
                  </a:lnTo>
                  <a:lnTo>
                    <a:pt x="667311" y="87083"/>
                  </a:lnTo>
                  <a:lnTo>
                    <a:pt x="621755" y="101785"/>
                  </a:lnTo>
                  <a:lnTo>
                    <a:pt x="577367" y="117513"/>
                  </a:lnTo>
                  <a:lnTo>
                    <a:pt x="533966" y="134342"/>
                  </a:lnTo>
                  <a:lnTo>
                    <a:pt x="491729" y="152217"/>
                  </a:lnTo>
                  <a:lnTo>
                    <a:pt x="450717" y="171121"/>
                  </a:lnTo>
                  <a:lnTo>
                    <a:pt x="410992" y="191042"/>
                  </a:lnTo>
                  <a:lnTo>
                    <a:pt x="372618" y="211962"/>
                  </a:lnTo>
                  <a:lnTo>
                    <a:pt x="323094" y="241780"/>
                  </a:lnTo>
                  <a:lnTo>
                    <a:pt x="276733" y="273071"/>
                  </a:lnTo>
                  <a:lnTo>
                    <a:pt x="233843" y="305567"/>
                  </a:lnTo>
                  <a:lnTo>
                    <a:pt x="194339" y="339282"/>
                  </a:lnTo>
                  <a:lnTo>
                    <a:pt x="158289" y="374127"/>
                  </a:lnTo>
                  <a:lnTo>
                    <a:pt x="125758" y="410012"/>
                  </a:lnTo>
                  <a:lnTo>
                    <a:pt x="96810" y="446849"/>
                  </a:lnTo>
                  <a:lnTo>
                    <a:pt x="71513" y="484549"/>
                  </a:lnTo>
                  <a:lnTo>
                    <a:pt x="49930" y="523024"/>
                  </a:lnTo>
                  <a:lnTo>
                    <a:pt x="32127" y="562184"/>
                  </a:lnTo>
                  <a:lnTo>
                    <a:pt x="18168" y="601940"/>
                  </a:lnTo>
                  <a:lnTo>
                    <a:pt x="8117" y="642204"/>
                  </a:lnTo>
                  <a:lnTo>
                    <a:pt x="2040" y="682887"/>
                  </a:lnTo>
                  <a:lnTo>
                    <a:pt x="0" y="723900"/>
                  </a:lnTo>
                  <a:lnTo>
                    <a:pt x="2040" y="764912"/>
                  </a:lnTo>
                  <a:lnTo>
                    <a:pt x="8117" y="805595"/>
                  </a:lnTo>
                  <a:lnTo>
                    <a:pt x="18168" y="845860"/>
                  </a:lnTo>
                  <a:lnTo>
                    <a:pt x="32128" y="885618"/>
                  </a:lnTo>
                  <a:lnTo>
                    <a:pt x="49933" y="924781"/>
                  </a:lnTo>
                  <a:lnTo>
                    <a:pt x="71519" y="963260"/>
                  </a:lnTo>
                  <a:lnTo>
                    <a:pt x="96821" y="1000966"/>
                  </a:lnTo>
                  <a:lnTo>
                    <a:pt x="125776" y="1037811"/>
                  </a:lnTo>
                  <a:lnTo>
                    <a:pt x="158320" y="1073706"/>
                  </a:lnTo>
                  <a:lnTo>
                    <a:pt x="194387" y="1108563"/>
                  </a:lnTo>
                  <a:lnTo>
                    <a:pt x="233915" y="1142293"/>
                  </a:lnTo>
                  <a:lnTo>
                    <a:pt x="276839" y="1174808"/>
                  </a:lnTo>
                  <a:lnTo>
                    <a:pt x="323094" y="1206019"/>
                  </a:lnTo>
                  <a:lnTo>
                    <a:pt x="372618" y="1235837"/>
                  </a:lnTo>
                  <a:lnTo>
                    <a:pt x="410992" y="1256757"/>
                  </a:lnTo>
                  <a:lnTo>
                    <a:pt x="450717" y="1276678"/>
                  </a:lnTo>
                  <a:lnTo>
                    <a:pt x="491729" y="1295582"/>
                  </a:lnTo>
                  <a:lnTo>
                    <a:pt x="533966" y="1313457"/>
                  </a:lnTo>
                  <a:lnTo>
                    <a:pt x="577367" y="1330286"/>
                  </a:lnTo>
                  <a:lnTo>
                    <a:pt x="621869" y="1346054"/>
                  </a:lnTo>
                  <a:lnTo>
                    <a:pt x="667410" y="1360748"/>
                  </a:lnTo>
                  <a:lnTo>
                    <a:pt x="713928" y="1374352"/>
                  </a:lnTo>
                  <a:lnTo>
                    <a:pt x="761360" y="1386851"/>
                  </a:lnTo>
                  <a:lnTo>
                    <a:pt x="809644" y="1398230"/>
                  </a:lnTo>
                  <a:lnTo>
                    <a:pt x="858718" y="1408475"/>
                  </a:lnTo>
                  <a:lnTo>
                    <a:pt x="908520" y="1417570"/>
                  </a:lnTo>
                  <a:lnTo>
                    <a:pt x="958988" y="1425501"/>
                  </a:lnTo>
                  <a:lnTo>
                    <a:pt x="1010058" y="1432252"/>
                  </a:lnTo>
                  <a:lnTo>
                    <a:pt x="1061670" y="1437810"/>
                  </a:lnTo>
                  <a:lnTo>
                    <a:pt x="1113761" y="1442158"/>
                  </a:lnTo>
                  <a:lnTo>
                    <a:pt x="1166269" y="1445282"/>
                  </a:lnTo>
                  <a:lnTo>
                    <a:pt x="1219131" y="1447168"/>
                  </a:lnTo>
                  <a:lnTo>
                    <a:pt x="1272285" y="1447800"/>
                  </a:lnTo>
                  <a:lnTo>
                    <a:pt x="1325441" y="1447168"/>
                  </a:lnTo>
                  <a:lnTo>
                    <a:pt x="1378306" y="1445282"/>
                  </a:lnTo>
                  <a:lnTo>
                    <a:pt x="1430818" y="1442158"/>
                  </a:lnTo>
                  <a:lnTo>
                    <a:pt x="1482915" y="1437810"/>
                  </a:lnTo>
                  <a:lnTo>
                    <a:pt x="1534534" y="1432252"/>
                  </a:lnTo>
                  <a:lnTo>
                    <a:pt x="1585613" y="1425501"/>
                  </a:lnTo>
                  <a:lnTo>
                    <a:pt x="1636090" y="1417570"/>
                  </a:lnTo>
                  <a:lnTo>
                    <a:pt x="1685901" y="1408475"/>
                  </a:lnTo>
                  <a:lnTo>
                    <a:pt x="1734986" y="1398230"/>
                  </a:lnTo>
                  <a:lnTo>
                    <a:pt x="1783280" y="1386851"/>
                  </a:lnTo>
                  <a:lnTo>
                    <a:pt x="1830722" y="1374352"/>
                  </a:lnTo>
                  <a:lnTo>
                    <a:pt x="1877249" y="1360748"/>
                  </a:lnTo>
                  <a:lnTo>
                    <a:pt x="1922799" y="1346054"/>
                  </a:lnTo>
                  <a:lnTo>
                    <a:pt x="1967309" y="1330286"/>
                  </a:lnTo>
                  <a:lnTo>
                    <a:pt x="2010717" y="1313457"/>
                  </a:lnTo>
                  <a:lnTo>
                    <a:pt x="2052961" y="1295582"/>
                  </a:lnTo>
                  <a:lnTo>
                    <a:pt x="2093977" y="1276678"/>
                  </a:lnTo>
                  <a:lnTo>
                    <a:pt x="2133705" y="1256757"/>
                  </a:lnTo>
                  <a:lnTo>
                    <a:pt x="2172080" y="1235837"/>
                  </a:lnTo>
                  <a:lnTo>
                    <a:pt x="2221580" y="1206019"/>
                  </a:lnTo>
                  <a:lnTo>
                    <a:pt x="2267819" y="1174808"/>
                  </a:lnTo>
                  <a:lnTo>
                    <a:pt x="2310733" y="1142293"/>
                  </a:lnTo>
                  <a:lnTo>
                    <a:pt x="2350255" y="1108563"/>
                  </a:lnTo>
                  <a:lnTo>
                    <a:pt x="2386322" y="1073706"/>
                  </a:lnTo>
                  <a:lnTo>
                    <a:pt x="2418869" y="1037811"/>
                  </a:lnTo>
                  <a:lnTo>
                    <a:pt x="2447829" y="1000966"/>
                  </a:lnTo>
                  <a:lnTo>
                    <a:pt x="2473139" y="963260"/>
                  </a:lnTo>
                  <a:lnTo>
                    <a:pt x="2494734" y="924781"/>
                  </a:lnTo>
                  <a:lnTo>
                    <a:pt x="2512548" y="885618"/>
                  </a:lnTo>
                  <a:lnTo>
                    <a:pt x="2526516" y="845860"/>
                  </a:lnTo>
                  <a:lnTo>
                    <a:pt x="2536574" y="805595"/>
                  </a:lnTo>
                  <a:lnTo>
                    <a:pt x="2542657" y="764912"/>
                  </a:lnTo>
                  <a:lnTo>
                    <a:pt x="2544699" y="723900"/>
                  </a:lnTo>
                  <a:lnTo>
                    <a:pt x="2542657" y="682887"/>
                  </a:lnTo>
                  <a:lnTo>
                    <a:pt x="2536574" y="642204"/>
                  </a:lnTo>
                  <a:lnTo>
                    <a:pt x="2526516" y="601939"/>
                  </a:lnTo>
                  <a:lnTo>
                    <a:pt x="2512547" y="562181"/>
                  </a:lnTo>
                  <a:lnTo>
                    <a:pt x="2494731" y="523018"/>
                  </a:lnTo>
                  <a:lnTo>
                    <a:pt x="2473133" y="484539"/>
                  </a:lnTo>
                  <a:lnTo>
                    <a:pt x="2447817" y="446833"/>
                  </a:lnTo>
                  <a:lnTo>
                    <a:pt x="2418847" y="409988"/>
                  </a:lnTo>
                  <a:lnTo>
                    <a:pt x="2386287" y="374093"/>
                  </a:lnTo>
                  <a:lnTo>
                    <a:pt x="2350201" y="339236"/>
                  </a:lnTo>
                  <a:lnTo>
                    <a:pt x="2310651" y="305506"/>
                  </a:lnTo>
                  <a:lnTo>
                    <a:pt x="2267701" y="272991"/>
                  </a:lnTo>
                  <a:lnTo>
                    <a:pt x="2221580" y="241882"/>
                  </a:lnTo>
                  <a:lnTo>
                    <a:pt x="2172080" y="212089"/>
                  </a:lnTo>
                  <a:lnTo>
                    <a:pt x="2133705" y="191150"/>
                  </a:lnTo>
                  <a:lnTo>
                    <a:pt x="2093977" y="171212"/>
                  </a:lnTo>
                  <a:lnTo>
                    <a:pt x="2052961" y="152293"/>
                  </a:lnTo>
                  <a:lnTo>
                    <a:pt x="2010717" y="134405"/>
                  </a:lnTo>
                  <a:lnTo>
                    <a:pt x="1967309" y="117564"/>
                  </a:lnTo>
                  <a:lnTo>
                    <a:pt x="1922672" y="101745"/>
                  </a:lnTo>
                  <a:lnTo>
                    <a:pt x="1877139" y="87051"/>
                  </a:lnTo>
                  <a:lnTo>
                    <a:pt x="1830628" y="73447"/>
                  </a:lnTo>
                  <a:lnTo>
                    <a:pt x="1783201" y="60948"/>
                  </a:lnTo>
                  <a:lnTo>
                    <a:pt x="1734921" y="49569"/>
                  </a:lnTo>
                  <a:lnTo>
                    <a:pt x="1685850" y="39324"/>
                  </a:lnTo>
                  <a:lnTo>
                    <a:pt x="1636050" y="30229"/>
                  </a:lnTo>
                  <a:lnTo>
                    <a:pt x="1585583" y="22298"/>
                  </a:lnTo>
                  <a:lnTo>
                    <a:pt x="1534513" y="15547"/>
                  </a:lnTo>
                  <a:lnTo>
                    <a:pt x="1482901" y="9989"/>
                  </a:lnTo>
                  <a:lnTo>
                    <a:pt x="1430810" y="5641"/>
                  </a:lnTo>
                  <a:lnTo>
                    <a:pt x="1378302" y="2517"/>
                  </a:lnTo>
                  <a:lnTo>
                    <a:pt x="1325439" y="631"/>
                  </a:lnTo>
                  <a:lnTo>
                    <a:pt x="1272285" y="0"/>
                  </a:lnTo>
                  <a:close/>
                </a:path>
              </a:pathLst>
            </a:custGeom>
            <a:solidFill>
              <a:srgbClr val="D9D9D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1101" y="2971800"/>
              <a:ext cx="2545080" cy="1447800"/>
            </a:xfrm>
            <a:custGeom>
              <a:avLst/>
              <a:gdLst/>
              <a:ahLst/>
              <a:cxnLst/>
              <a:rect l="l" t="t" r="r" b="b"/>
              <a:pathLst>
                <a:path w="2545079" h="1447800">
                  <a:moveTo>
                    <a:pt x="0" y="723900"/>
                  </a:moveTo>
                  <a:lnTo>
                    <a:pt x="2040" y="682887"/>
                  </a:lnTo>
                  <a:lnTo>
                    <a:pt x="8117" y="642204"/>
                  </a:lnTo>
                  <a:lnTo>
                    <a:pt x="18168" y="601939"/>
                  </a:lnTo>
                  <a:lnTo>
                    <a:pt x="32128" y="562181"/>
                  </a:lnTo>
                  <a:lnTo>
                    <a:pt x="49933" y="523018"/>
                  </a:lnTo>
                  <a:lnTo>
                    <a:pt x="71519" y="484539"/>
                  </a:lnTo>
                  <a:lnTo>
                    <a:pt x="96821" y="446833"/>
                  </a:lnTo>
                  <a:lnTo>
                    <a:pt x="125776" y="409988"/>
                  </a:lnTo>
                  <a:lnTo>
                    <a:pt x="158320" y="374093"/>
                  </a:lnTo>
                  <a:lnTo>
                    <a:pt x="194387" y="339236"/>
                  </a:lnTo>
                  <a:lnTo>
                    <a:pt x="233915" y="305506"/>
                  </a:lnTo>
                  <a:lnTo>
                    <a:pt x="276839" y="272991"/>
                  </a:lnTo>
                  <a:lnTo>
                    <a:pt x="323094" y="241780"/>
                  </a:lnTo>
                  <a:lnTo>
                    <a:pt x="372618" y="211962"/>
                  </a:lnTo>
                  <a:lnTo>
                    <a:pt x="410992" y="191042"/>
                  </a:lnTo>
                  <a:lnTo>
                    <a:pt x="450717" y="171121"/>
                  </a:lnTo>
                  <a:lnTo>
                    <a:pt x="491729" y="152217"/>
                  </a:lnTo>
                  <a:lnTo>
                    <a:pt x="533966" y="134342"/>
                  </a:lnTo>
                  <a:lnTo>
                    <a:pt x="577367" y="117513"/>
                  </a:lnTo>
                  <a:lnTo>
                    <a:pt x="621869" y="101745"/>
                  </a:lnTo>
                  <a:lnTo>
                    <a:pt x="667410" y="87051"/>
                  </a:lnTo>
                  <a:lnTo>
                    <a:pt x="713928" y="73447"/>
                  </a:lnTo>
                  <a:lnTo>
                    <a:pt x="761360" y="60948"/>
                  </a:lnTo>
                  <a:lnTo>
                    <a:pt x="809644" y="49569"/>
                  </a:lnTo>
                  <a:lnTo>
                    <a:pt x="858718" y="39324"/>
                  </a:lnTo>
                  <a:lnTo>
                    <a:pt x="908520" y="30229"/>
                  </a:lnTo>
                  <a:lnTo>
                    <a:pt x="958988" y="22298"/>
                  </a:lnTo>
                  <a:lnTo>
                    <a:pt x="1010058" y="15547"/>
                  </a:lnTo>
                  <a:lnTo>
                    <a:pt x="1061670" y="9989"/>
                  </a:lnTo>
                  <a:lnTo>
                    <a:pt x="1113761" y="5641"/>
                  </a:lnTo>
                  <a:lnTo>
                    <a:pt x="1166269" y="2517"/>
                  </a:lnTo>
                  <a:lnTo>
                    <a:pt x="1219131" y="631"/>
                  </a:lnTo>
                  <a:lnTo>
                    <a:pt x="1272285" y="0"/>
                  </a:lnTo>
                  <a:lnTo>
                    <a:pt x="1325441" y="631"/>
                  </a:lnTo>
                  <a:lnTo>
                    <a:pt x="1378306" y="2517"/>
                  </a:lnTo>
                  <a:lnTo>
                    <a:pt x="1430818" y="5642"/>
                  </a:lnTo>
                  <a:lnTo>
                    <a:pt x="1482915" y="9991"/>
                  </a:lnTo>
                  <a:lnTo>
                    <a:pt x="1534534" y="15549"/>
                  </a:lnTo>
                  <a:lnTo>
                    <a:pt x="1585613" y="22302"/>
                  </a:lnTo>
                  <a:lnTo>
                    <a:pt x="1636090" y="30235"/>
                  </a:lnTo>
                  <a:lnTo>
                    <a:pt x="1685901" y="39334"/>
                  </a:lnTo>
                  <a:lnTo>
                    <a:pt x="1734986" y="49582"/>
                  </a:lnTo>
                  <a:lnTo>
                    <a:pt x="1783280" y="60967"/>
                  </a:lnTo>
                  <a:lnTo>
                    <a:pt x="1830722" y="73472"/>
                  </a:lnTo>
                  <a:lnTo>
                    <a:pt x="1877249" y="87083"/>
                  </a:lnTo>
                  <a:lnTo>
                    <a:pt x="1922799" y="101785"/>
                  </a:lnTo>
                  <a:lnTo>
                    <a:pt x="1967309" y="117564"/>
                  </a:lnTo>
                  <a:lnTo>
                    <a:pt x="2010717" y="134405"/>
                  </a:lnTo>
                  <a:lnTo>
                    <a:pt x="2052961" y="152293"/>
                  </a:lnTo>
                  <a:lnTo>
                    <a:pt x="2093977" y="171212"/>
                  </a:lnTo>
                  <a:lnTo>
                    <a:pt x="2133705" y="191150"/>
                  </a:lnTo>
                  <a:lnTo>
                    <a:pt x="2172080" y="212089"/>
                  </a:lnTo>
                  <a:lnTo>
                    <a:pt x="2221580" y="241882"/>
                  </a:lnTo>
                  <a:lnTo>
                    <a:pt x="2267819" y="273071"/>
                  </a:lnTo>
                  <a:lnTo>
                    <a:pt x="2310733" y="305567"/>
                  </a:lnTo>
                  <a:lnTo>
                    <a:pt x="2350255" y="339282"/>
                  </a:lnTo>
                  <a:lnTo>
                    <a:pt x="2386322" y="374127"/>
                  </a:lnTo>
                  <a:lnTo>
                    <a:pt x="2418869" y="410012"/>
                  </a:lnTo>
                  <a:lnTo>
                    <a:pt x="2447829" y="446849"/>
                  </a:lnTo>
                  <a:lnTo>
                    <a:pt x="2473139" y="484549"/>
                  </a:lnTo>
                  <a:lnTo>
                    <a:pt x="2494734" y="523024"/>
                  </a:lnTo>
                  <a:lnTo>
                    <a:pt x="2512548" y="562184"/>
                  </a:lnTo>
                  <a:lnTo>
                    <a:pt x="2526516" y="601940"/>
                  </a:lnTo>
                  <a:lnTo>
                    <a:pt x="2536574" y="642204"/>
                  </a:lnTo>
                  <a:lnTo>
                    <a:pt x="2542657" y="682887"/>
                  </a:lnTo>
                  <a:lnTo>
                    <a:pt x="2544699" y="723900"/>
                  </a:lnTo>
                  <a:lnTo>
                    <a:pt x="2542657" y="764912"/>
                  </a:lnTo>
                  <a:lnTo>
                    <a:pt x="2536574" y="805595"/>
                  </a:lnTo>
                  <a:lnTo>
                    <a:pt x="2526516" y="845860"/>
                  </a:lnTo>
                  <a:lnTo>
                    <a:pt x="2512548" y="885618"/>
                  </a:lnTo>
                  <a:lnTo>
                    <a:pt x="2494734" y="924781"/>
                  </a:lnTo>
                  <a:lnTo>
                    <a:pt x="2473139" y="963260"/>
                  </a:lnTo>
                  <a:lnTo>
                    <a:pt x="2447829" y="1000966"/>
                  </a:lnTo>
                  <a:lnTo>
                    <a:pt x="2418869" y="1037811"/>
                  </a:lnTo>
                  <a:lnTo>
                    <a:pt x="2386322" y="1073706"/>
                  </a:lnTo>
                  <a:lnTo>
                    <a:pt x="2350255" y="1108563"/>
                  </a:lnTo>
                  <a:lnTo>
                    <a:pt x="2310733" y="1142293"/>
                  </a:lnTo>
                  <a:lnTo>
                    <a:pt x="2267819" y="1174808"/>
                  </a:lnTo>
                  <a:lnTo>
                    <a:pt x="2221580" y="1206019"/>
                  </a:lnTo>
                  <a:lnTo>
                    <a:pt x="2172080" y="1235837"/>
                  </a:lnTo>
                  <a:lnTo>
                    <a:pt x="2133705" y="1256757"/>
                  </a:lnTo>
                  <a:lnTo>
                    <a:pt x="2093977" y="1276678"/>
                  </a:lnTo>
                  <a:lnTo>
                    <a:pt x="2052961" y="1295582"/>
                  </a:lnTo>
                  <a:lnTo>
                    <a:pt x="2010717" y="1313457"/>
                  </a:lnTo>
                  <a:lnTo>
                    <a:pt x="1967309" y="1330286"/>
                  </a:lnTo>
                  <a:lnTo>
                    <a:pt x="1922799" y="1346054"/>
                  </a:lnTo>
                  <a:lnTo>
                    <a:pt x="1877249" y="1360748"/>
                  </a:lnTo>
                  <a:lnTo>
                    <a:pt x="1830722" y="1374352"/>
                  </a:lnTo>
                  <a:lnTo>
                    <a:pt x="1783280" y="1386851"/>
                  </a:lnTo>
                  <a:lnTo>
                    <a:pt x="1734986" y="1398230"/>
                  </a:lnTo>
                  <a:lnTo>
                    <a:pt x="1685901" y="1408475"/>
                  </a:lnTo>
                  <a:lnTo>
                    <a:pt x="1636090" y="1417570"/>
                  </a:lnTo>
                  <a:lnTo>
                    <a:pt x="1585613" y="1425501"/>
                  </a:lnTo>
                  <a:lnTo>
                    <a:pt x="1534534" y="1432252"/>
                  </a:lnTo>
                  <a:lnTo>
                    <a:pt x="1482915" y="1437810"/>
                  </a:lnTo>
                  <a:lnTo>
                    <a:pt x="1430818" y="1442158"/>
                  </a:lnTo>
                  <a:lnTo>
                    <a:pt x="1378306" y="1445282"/>
                  </a:lnTo>
                  <a:lnTo>
                    <a:pt x="1325441" y="1447168"/>
                  </a:lnTo>
                  <a:lnTo>
                    <a:pt x="1272285" y="1447800"/>
                  </a:lnTo>
                  <a:lnTo>
                    <a:pt x="1219131" y="1447168"/>
                  </a:lnTo>
                  <a:lnTo>
                    <a:pt x="1166269" y="1445282"/>
                  </a:lnTo>
                  <a:lnTo>
                    <a:pt x="1113761" y="1442158"/>
                  </a:lnTo>
                  <a:lnTo>
                    <a:pt x="1061670" y="1437810"/>
                  </a:lnTo>
                  <a:lnTo>
                    <a:pt x="1010058" y="1432252"/>
                  </a:lnTo>
                  <a:lnTo>
                    <a:pt x="958988" y="1425501"/>
                  </a:lnTo>
                  <a:lnTo>
                    <a:pt x="908520" y="1417570"/>
                  </a:lnTo>
                  <a:lnTo>
                    <a:pt x="858718" y="1408475"/>
                  </a:lnTo>
                  <a:lnTo>
                    <a:pt x="809644" y="1398230"/>
                  </a:lnTo>
                  <a:lnTo>
                    <a:pt x="761360" y="1386851"/>
                  </a:lnTo>
                  <a:lnTo>
                    <a:pt x="713928" y="1374352"/>
                  </a:lnTo>
                  <a:lnTo>
                    <a:pt x="667410" y="1360748"/>
                  </a:lnTo>
                  <a:lnTo>
                    <a:pt x="621869" y="1346054"/>
                  </a:lnTo>
                  <a:lnTo>
                    <a:pt x="577367" y="1330286"/>
                  </a:lnTo>
                  <a:lnTo>
                    <a:pt x="533966" y="1313457"/>
                  </a:lnTo>
                  <a:lnTo>
                    <a:pt x="491729" y="1295582"/>
                  </a:lnTo>
                  <a:lnTo>
                    <a:pt x="450717" y="1276678"/>
                  </a:lnTo>
                  <a:lnTo>
                    <a:pt x="410992" y="1256757"/>
                  </a:lnTo>
                  <a:lnTo>
                    <a:pt x="372618" y="1235837"/>
                  </a:lnTo>
                  <a:lnTo>
                    <a:pt x="323094" y="1206019"/>
                  </a:lnTo>
                  <a:lnTo>
                    <a:pt x="276839" y="1174808"/>
                  </a:lnTo>
                  <a:lnTo>
                    <a:pt x="233915" y="1142293"/>
                  </a:lnTo>
                  <a:lnTo>
                    <a:pt x="194387" y="1108563"/>
                  </a:lnTo>
                  <a:lnTo>
                    <a:pt x="158320" y="1073706"/>
                  </a:lnTo>
                  <a:lnTo>
                    <a:pt x="125776" y="1037811"/>
                  </a:lnTo>
                  <a:lnTo>
                    <a:pt x="96821" y="1000966"/>
                  </a:lnTo>
                  <a:lnTo>
                    <a:pt x="71519" y="963260"/>
                  </a:lnTo>
                  <a:lnTo>
                    <a:pt x="49933" y="924781"/>
                  </a:lnTo>
                  <a:lnTo>
                    <a:pt x="32128" y="885618"/>
                  </a:lnTo>
                  <a:lnTo>
                    <a:pt x="18168" y="845860"/>
                  </a:lnTo>
                  <a:lnTo>
                    <a:pt x="8117" y="805595"/>
                  </a:lnTo>
                  <a:lnTo>
                    <a:pt x="2040" y="764912"/>
                  </a:lnTo>
                  <a:lnTo>
                    <a:pt x="0" y="7239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16497" y="3473272"/>
            <a:ext cx="2037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6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Databases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06801" y="4635500"/>
            <a:ext cx="2621280" cy="1320800"/>
            <a:chOff x="3106801" y="4635500"/>
            <a:chExt cx="2621280" cy="1320800"/>
          </a:xfrm>
        </p:grpSpPr>
        <p:sp>
          <p:nvSpPr>
            <p:cNvPr id="11" name="object 11"/>
            <p:cNvSpPr/>
            <p:nvPr/>
          </p:nvSpPr>
          <p:spPr>
            <a:xfrm>
              <a:off x="3119501" y="4648200"/>
              <a:ext cx="2595880" cy="1295400"/>
            </a:xfrm>
            <a:custGeom>
              <a:avLst/>
              <a:gdLst/>
              <a:ahLst/>
              <a:cxnLst/>
              <a:rect l="l" t="t" r="r" b="b"/>
              <a:pathLst>
                <a:path w="2595879" h="1295400">
                  <a:moveTo>
                    <a:pt x="1297686" y="0"/>
                  </a:moveTo>
                  <a:lnTo>
                    <a:pt x="1243471" y="564"/>
                  </a:lnTo>
                  <a:lnTo>
                    <a:pt x="1189554" y="2249"/>
                  </a:lnTo>
                  <a:lnTo>
                    <a:pt x="1135998" y="5042"/>
                  </a:lnTo>
                  <a:lnTo>
                    <a:pt x="1082867" y="8929"/>
                  </a:lnTo>
                  <a:lnTo>
                    <a:pt x="1030225" y="13897"/>
                  </a:lnTo>
                  <a:lnTo>
                    <a:pt x="978135" y="19935"/>
                  </a:lnTo>
                  <a:lnTo>
                    <a:pt x="926660" y="27027"/>
                  </a:lnTo>
                  <a:lnTo>
                    <a:pt x="875865" y="35162"/>
                  </a:lnTo>
                  <a:lnTo>
                    <a:pt x="825812" y="44327"/>
                  </a:lnTo>
                  <a:lnTo>
                    <a:pt x="776565" y="54508"/>
                  </a:lnTo>
                  <a:lnTo>
                    <a:pt x="728188" y="65693"/>
                  </a:lnTo>
                  <a:lnTo>
                    <a:pt x="680745" y="77868"/>
                  </a:lnTo>
                  <a:lnTo>
                    <a:pt x="634298" y="91021"/>
                  </a:lnTo>
                  <a:lnTo>
                    <a:pt x="588912" y="105138"/>
                  </a:lnTo>
                  <a:lnTo>
                    <a:pt x="544649" y="120207"/>
                  </a:lnTo>
                  <a:lnTo>
                    <a:pt x="501575" y="136214"/>
                  </a:lnTo>
                  <a:lnTo>
                    <a:pt x="459751" y="153147"/>
                  </a:lnTo>
                  <a:lnTo>
                    <a:pt x="419242" y="170993"/>
                  </a:lnTo>
                  <a:lnTo>
                    <a:pt x="380111" y="189737"/>
                  </a:lnTo>
                  <a:lnTo>
                    <a:pt x="325837" y="218508"/>
                  </a:lnTo>
                  <a:lnTo>
                    <a:pt x="275437" y="248717"/>
                  </a:lnTo>
                  <a:lnTo>
                    <a:pt x="228993" y="280266"/>
                  </a:lnTo>
                  <a:lnTo>
                    <a:pt x="186584" y="313056"/>
                  </a:lnTo>
                  <a:lnTo>
                    <a:pt x="148294" y="346988"/>
                  </a:lnTo>
                  <a:lnTo>
                    <a:pt x="114203" y="381963"/>
                  </a:lnTo>
                  <a:lnTo>
                    <a:pt x="84393" y="417883"/>
                  </a:lnTo>
                  <a:lnTo>
                    <a:pt x="58946" y="454649"/>
                  </a:lnTo>
                  <a:lnTo>
                    <a:pt x="37942" y="492161"/>
                  </a:lnTo>
                  <a:lnTo>
                    <a:pt x="21465" y="530321"/>
                  </a:lnTo>
                  <a:lnTo>
                    <a:pt x="9594" y="569030"/>
                  </a:lnTo>
                  <a:lnTo>
                    <a:pt x="2412" y="608189"/>
                  </a:lnTo>
                  <a:lnTo>
                    <a:pt x="0" y="647700"/>
                  </a:lnTo>
                  <a:lnTo>
                    <a:pt x="2412" y="687210"/>
                  </a:lnTo>
                  <a:lnTo>
                    <a:pt x="9594" y="726368"/>
                  </a:lnTo>
                  <a:lnTo>
                    <a:pt x="21465" y="765076"/>
                  </a:lnTo>
                  <a:lnTo>
                    <a:pt x="37943" y="803234"/>
                  </a:lnTo>
                  <a:lnTo>
                    <a:pt x="58946" y="840746"/>
                  </a:lnTo>
                  <a:lnTo>
                    <a:pt x="84394" y="877511"/>
                  </a:lnTo>
                  <a:lnTo>
                    <a:pt x="114205" y="913431"/>
                  </a:lnTo>
                  <a:lnTo>
                    <a:pt x="148297" y="948409"/>
                  </a:lnTo>
                  <a:lnTo>
                    <a:pt x="186590" y="982344"/>
                  </a:lnTo>
                  <a:lnTo>
                    <a:pt x="229001" y="1015140"/>
                  </a:lnTo>
                  <a:lnTo>
                    <a:pt x="275450" y="1046697"/>
                  </a:lnTo>
                  <a:lnTo>
                    <a:pt x="325856" y="1076916"/>
                  </a:lnTo>
                  <a:lnTo>
                    <a:pt x="380137" y="1105700"/>
                  </a:lnTo>
                  <a:lnTo>
                    <a:pt x="419266" y="1124433"/>
                  </a:lnTo>
                  <a:lnTo>
                    <a:pt x="459773" y="1142269"/>
                  </a:lnTo>
                  <a:lnTo>
                    <a:pt x="501595" y="1159195"/>
                  </a:lnTo>
                  <a:lnTo>
                    <a:pt x="544668" y="1175196"/>
                  </a:lnTo>
                  <a:lnTo>
                    <a:pt x="588928" y="1190260"/>
                  </a:lnTo>
                  <a:lnTo>
                    <a:pt x="634312" y="1204373"/>
                  </a:lnTo>
                  <a:lnTo>
                    <a:pt x="680757" y="1217524"/>
                  </a:lnTo>
                  <a:lnTo>
                    <a:pt x="728199" y="1229697"/>
                  </a:lnTo>
                  <a:lnTo>
                    <a:pt x="776574" y="1240881"/>
                  </a:lnTo>
                  <a:lnTo>
                    <a:pt x="825819" y="1251063"/>
                  </a:lnTo>
                  <a:lnTo>
                    <a:pt x="875871" y="1260228"/>
                  </a:lnTo>
                  <a:lnTo>
                    <a:pt x="926665" y="1268364"/>
                  </a:lnTo>
                  <a:lnTo>
                    <a:pt x="978138" y="1275458"/>
                  </a:lnTo>
                  <a:lnTo>
                    <a:pt x="1030227" y="1281496"/>
                  </a:lnTo>
                  <a:lnTo>
                    <a:pt x="1082869" y="1286466"/>
                  </a:lnTo>
                  <a:lnTo>
                    <a:pt x="1135999" y="1290355"/>
                  </a:lnTo>
                  <a:lnTo>
                    <a:pt x="1189554" y="1293149"/>
                  </a:lnTo>
                  <a:lnTo>
                    <a:pt x="1243471" y="1294835"/>
                  </a:lnTo>
                  <a:lnTo>
                    <a:pt x="1297686" y="1295400"/>
                  </a:lnTo>
                  <a:lnTo>
                    <a:pt x="1351901" y="1294835"/>
                  </a:lnTo>
                  <a:lnTo>
                    <a:pt x="1405822" y="1293149"/>
                  </a:lnTo>
                  <a:lnTo>
                    <a:pt x="1459382" y="1290355"/>
                  </a:lnTo>
                  <a:lnTo>
                    <a:pt x="1512520" y="1286466"/>
                  </a:lnTo>
                  <a:lnTo>
                    <a:pt x="1565170" y="1281496"/>
                  </a:lnTo>
                  <a:lnTo>
                    <a:pt x="1617269" y="1275457"/>
                  </a:lnTo>
                  <a:lnTo>
                    <a:pt x="1668754" y="1268363"/>
                  </a:lnTo>
                  <a:lnTo>
                    <a:pt x="1719560" y="1260227"/>
                  </a:lnTo>
                  <a:lnTo>
                    <a:pt x="1769624" y="1251061"/>
                  </a:lnTo>
                  <a:lnTo>
                    <a:pt x="1818882" y="1240879"/>
                  </a:lnTo>
                  <a:lnTo>
                    <a:pt x="1867271" y="1229695"/>
                  </a:lnTo>
                  <a:lnTo>
                    <a:pt x="1914725" y="1217520"/>
                  </a:lnTo>
                  <a:lnTo>
                    <a:pt x="1961183" y="1204369"/>
                  </a:lnTo>
                  <a:lnTo>
                    <a:pt x="2006579" y="1190255"/>
                  </a:lnTo>
                  <a:lnTo>
                    <a:pt x="2050851" y="1175190"/>
                  </a:lnTo>
                  <a:lnTo>
                    <a:pt x="2093934" y="1159187"/>
                  </a:lnTo>
                  <a:lnTo>
                    <a:pt x="2135764" y="1142260"/>
                  </a:lnTo>
                  <a:lnTo>
                    <a:pt x="2176278" y="1124423"/>
                  </a:lnTo>
                  <a:lnTo>
                    <a:pt x="2215411" y="1105687"/>
                  </a:lnTo>
                  <a:lnTo>
                    <a:pt x="2269652" y="1076906"/>
                  </a:lnTo>
                  <a:lnTo>
                    <a:pt x="2320030" y="1046689"/>
                  </a:lnTo>
                  <a:lnTo>
                    <a:pt x="2366461" y="1015134"/>
                  </a:lnTo>
                  <a:lnTo>
                    <a:pt x="2408862" y="982340"/>
                  </a:lnTo>
                  <a:lnTo>
                    <a:pt x="2447152" y="948406"/>
                  </a:lnTo>
                  <a:lnTo>
                    <a:pt x="2481246" y="913429"/>
                  </a:lnTo>
                  <a:lnTo>
                    <a:pt x="2511062" y="877510"/>
                  </a:lnTo>
                  <a:lnTo>
                    <a:pt x="2536518" y="840745"/>
                  </a:lnTo>
                  <a:lnTo>
                    <a:pt x="2557531" y="803234"/>
                  </a:lnTo>
                  <a:lnTo>
                    <a:pt x="2574018" y="765076"/>
                  </a:lnTo>
                  <a:lnTo>
                    <a:pt x="2585896" y="726368"/>
                  </a:lnTo>
                  <a:lnTo>
                    <a:pt x="2593084" y="687210"/>
                  </a:lnTo>
                  <a:lnTo>
                    <a:pt x="2595499" y="647700"/>
                  </a:lnTo>
                  <a:lnTo>
                    <a:pt x="2593084" y="608189"/>
                  </a:lnTo>
                  <a:lnTo>
                    <a:pt x="2585896" y="569030"/>
                  </a:lnTo>
                  <a:lnTo>
                    <a:pt x="2574018" y="530321"/>
                  </a:lnTo>
                  <a:lnTo>
                    <a:pt x="2557531" y="492161"/>
                  </a:lnTo>
                  <a:lnTo>
                    <a:pt x="2536517" y="454649"/>
                  </a:lnTo>
                  <a:lnTo>
                    <a:pt x="2511061" y="417883"/>
                  </a:lnTo>
                  <a:lnTo>
                    <a:pt x="2481244" y="381963"/>
                  </a:lnTo>
                  <a:lnTo>
                    <a:pt x="2447149" y="346988"/>
                  </a:lnTo>
                  <a:lnTo>
                    <a:pt x="2408858" y="313056"/>
                  </a:lnTo>
                  <a:lnTo>
                    <a:pt x="2366453" y="280266"/>
                  </a:lnTo>
                  <a:lnTo>
                    <a:pt x="2320019" y="248717"/>
                  </a:lnTo>
                  <a:lnTo>
                    <a:pt x="2269636" y="218508"/>
                  </a:lnTo>
                  <a:lnTo>
                    <a:pt x="2215388" y="189737"/>
                  </a:lnTo>
                  <a:lnTo>
                    <a:pt x="2176255" y="170993"/>
                  </a:lnTo>
                  <a:lnTo>
                    <a:pt x="2135743" y="153147"/>
                  </a:lnTo>
                  <a:lnTo>
                    <a:pt x="2093915" y="136214"/>
                  </a:lnTo>
                  <a:lnTo>
                    <a:pt x="2050834" y="120207"/>
                  </a:lnTo>
                  <a:lnTo>
                    <a:pt x="2006564" y="105138"/>
                  </a:lnTo>
                  <a:lnTo>
                    <a:pt x="1961170" y="91021"/>
                  </a:lnTo>
                  <a:lnTo>
                    <a:pt x="1914714" y="77868"/>
                  </a:lnTo>
                  <a:lnTo>
                    <a:pt x="1867261" y="65693"/>
                  </a:lnTo>
                  <a:lnTo>
                    <a:pt x="1818874" y="54508"/>
                  </a:lnTo>
                  <a:lnTo>
                    <a:pt x="1769618" y="44327"/>
                  </a:lnTo>
                  <a:lnTo>
                    <a:pt x="1719555" y="35162"/>
                  </a:lnTo>
                  <a:lnTo>
                    <a:pt x="1668750" y="27027"/>
                  </a:lnTo>
                  <a:lnTo>
                    <a:pt x="1617266" y="19935"/>
                  </a:lnTo>
                  <a:lnTo>
                    <a:pt x="1565168" y="13897"/>
                  </a:lnTo>
                  <a:lnTo>
                    <a:pt x="1512518" y="8929"/>
                  </a:lnTo>
                  <a:lnTo>
                    <a:pt x="1459382" y="5042"/>
                  </a:lnTo>
                  <a:lnTo>
                    <a:pt x="1405821" y="2249"/>
                  </a:lnTo>
                  <a:lnTo>
                    <a:pt x="1351901" y="564"/>
                  </a:lnTo>
                  <a:lnTo>
                    <a:pt x="1297686" y="0"/>
                  </a:lnTo>
                  <a:close/>
                </a:path>
              </a:pathLst>
            </a:custGeom>
            <a:solidFill>
              <a:srgbClr val="FFC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9501" y="4648200"/>
              <a:ext cx="2595880" cy="1295400"/>
            </a:xfrm>
            <a:custGeom>
              <a:avLst/>
              <a:gdLst/>
              <a:ahLst/>
              <a:cxnLst/>
              <a:rect l="l" t="t" r="r" b="b"/>
              <a:pathLst>
                <a:path w="2595879" h="1295400">
                  <a:moveTo>
                    <a:pt x="0" y="647700"/>
                  </a:moveTo>
                  <a:lnTo>
                    <a:pt x="2412" y="608189"/>
                  </a:lnTo>
                  <a:lnTo>
                    <a:pt x="9594" y="569030"/>
                  </a:lnTo>
                  <a:lnTo>
                    <a:pt x="21465" y="530321"/>
                  </a:lnTo>
                  <a:lnTo>
                    <a:pt x="37942" y="492161"/>
                  </a:lnTo>
                  <a:lnTo>
                    <a:pt x="58946" y="454649"/>
                  </a:lnTo>
                  <a:lnTo>
                    <a:pt x="84393" y="417883"/>
                  </a:lnTo>
                  <a:lnTo>
                    <a:pt x="114203" y="381963"/>
                  </a:lnTo>
                  <a:lnTo>
                    <a:pt x="148294" y="346988"/>
                  </a:lnTo>
                  <a:lnTo>
                    <a:pt x="186584" y="313056"/>
                  </a:lnTo>
                  <a:lnTo>
                    <a:pt x="228993" y="280266"/>
                  </a:lnTo>
                  <a:lnTo>
                    <a:pt x="275437" y="248717"/>
                  </a:lnTo>
                  <a:lnTo>
                    <a:pt x="325837" y="218508"/>
                  </a:lnTo>
                  <a:lnTo>
                    <a:pt x="380111" y="189737"/>
                  </a:lnTo>
                  <a:lnTo>
                    <a:pt x="419242" y="170993"/>
                  </a:lnTo>
                  <a:lnTo>
                    <a:pt x="459751" y="153147"/>
                  </a:lnTo>
                  <a:lnTo>
                    <a:pt x="501575" y="136214"/>
                  </a:lnTo>
                  <a:lnTo>
                    <a:pt x="544649" y="120207"/>
                  </a:lnTo>
                  <a:lnTo>
                    <a:pt x="588912" y="105138"/>
                  </a:lnTo>
                  <a:lnTo>
                    <a:pt x="634298" y="91021"/>
                  </a:lnTo>
                  <a:lnTo>
                    <a:pt x="680745" y="77868"/>
                  </a:lnTo>
                  <a:lnTo>
                    <a:pt x="728188" y="65693"/>
                  </a:lnTo>
                  <a:lnTo>
                    <a:pt x="776565" y="54508"/>
                  </a:lnTo>
                  <a:lnTo>
                    <a:pt x="825812" y="44327"/>
                  </a:lnTo>
                  <a:lnTo>
                    <a:pt x="875865" y="35162"/>
                  </a:lnTo>
                  <a:lnTo>
                    <a:pt x="926660" y="27027"/>
                  </a:lnTo>
                  <a:lnTo>
                    <a:pt x="978135" y="19935"/>
                  </a:lnTo>
                  <a:lnTo>
                    <a:pt x="1030225" y="13897"/>
                  </a:lnTo>
                  <a:lnTo>
                    <a:pt x="1082867" y="8929"/>
                  </a:lnTo>
                  <a:lnTo>
                    <a:pt x="1135998" y="5042"/>
                  </a:lnTo>
                  <a:lnTo>
                    <a:pt x="1189554" y="2249"/>
                  </a:lnTo>
                  <a:lnTo>
                    <a:pt x="1243471" y="564"/>
                  </a:lnTo>
                  <a:lnTo>
                    <a:pt x="1297686" y="0"/>
                  </a:lnTo>
                  <a:lnTo>
                    <a:pt x="1351901" y="564"/>
                  </a:lnTo>
                  <a:lnTo>
                    <a:pt x="1405821" y="2249"/>
                  </a:lnTo>
                  <a:lnTo>
                    <a:pt x="1459382" y="5042"/>
                  </a:lnTo>
                  <a:lnTo>
                    <a:pt x="1512518" y="8929"/>
                  </a:lnTo>
                  <a:lnTo>
                    <a:pt x="1565168" y="13897"/>
                  </a:lnTo>
                  <a:lnTo>
                    <a:pt x="1617266" y="19935"/>
                  </a:lnTo>
                  <a:lnTo>
                    <a:pt x="1668750" y="27027"/>
                  </a:lnTo>
                  <a:lnTo>
                    <a:pt x="1719555" y="35162"/>
                  </a:lnTo>
                  <a:lnTo>
                    <a:pt x="1769618" y="44327"/>
                  </a:lnTo>
                  <a:lnTo>
                    <a:pt x="1818874" y="54508"/>
                  </a:lnTo>
                  <a:lnTo>
                    <a:pt x="1867261" y="65693"/>
                  </a:lnTo>
                  <a:lnTo>
                    <a:pt x="1914714" y="77868"/>
                  </a:lnTo>
                  <a:lnTo>
                    <a:pt x="1961170" y="91021"/>
                  </a:lnTo>
                  <a:lnTo>
                    <a:pt x="2006564" y="105138"/>
                  </a:lnTo>
                  <a:lnTo>
                    <a:pt x="2050834" y="120207"/>
                  </a:lnTo>
                  <a:lnTo>
                    <a:pt x="2093915" y="136214"/>
                  </a:lnTo>
                  <a:lnTo>
                    <a:pt x="2135743" y="153147"/>
                  </a:lnTo>
                  <a:lnTo>
                    <a:pt x="2176255" y="170993"/>
                  </a:lnTo>
                  <a:lnTo>
                    <a:pt x="2215388" y="189737"/>
                  </a:lnTo>
                  <a:lnTo>
                    <a:pt x="2269636" y="218508"/>
                  </a:lnTo>
                  <a:lnTo>
                    <a:pt x="2320019" y="248717"/>
                  </a:lnTo>
                  <a:lnTo>
                    <a:pt x="2366453" y="280266"/>
                  </a:lnTo>
                  <a:lnTo>
                    <a:pt x="2408858" y="313056"/>
                  </a:lnTo>
                  <a:lnTo>
                    <a:pt x="2447149" y="346988"/>
                  </a:lnTo>
                  <a:lnTo>
                    <a:pt x="2481244" y="381963"/>
                  </a:lnTo>
                  <a:lnTo>
                    <a:pt x="2511061" y="417883"/>
                  </a:lnTo>
                  <a:lnTo>
                    <a:pt x="2536517" y="454649"/>
                  </a:lnTo>
                  <a:lnTo>
                    <a:pt x="2557531" y="492161"/>
                  </a:lnTo>
                  <a:lnTo>
                    <a:pt x="2574018" y="530321"/>
                  </a:lnTo>
                  <a:lnTo>
                    <a:pt x="2585896" y="569030"/>
                  </a:lnTo>
                  <a:lnTo>
                    <a:pt x="2593084" y="608189"/>
                  </a:lnTo>
                  <a:lnTo>
                    <a:pt x="2595499" y="647700"/>
                  </a:lnTo>
                  <a:lnTo>
                    <a:pt x="2593084" y="687210"/>
                  </a:lnTo>
                  <a:lnTo>
                    <a:pt x="2585896" y="726368"/>
                  </a:lnTo>
                  <a:lnTo>
                    <a:pt x="2574018" y="765076"/>
                  </a:lnTo>
                  <a:lnTo>
                    <a:pt x="2557531" y="803234"/>
                  </a:lnTo>
                  <a:lnTo>
                    <a:pt x="2536517" y="840746"/>
                  </a:lnTo>
                  <a:lnTo>
                    <a:pt x="2511061" y="877511"/>
                  </a:lnTo>
                  <a:lnTo>
                    <a:pt x="2481244" y="913431"/>
                  </a:lnTo>
                  <a:lnTo>
                    <a:pt x="2447149" y="948409"/>
                  </a:lnTo>
                  <a:lnTo>
                    <a:pt x="2408858" y="982344"/>
                  </a:lnTo>
                  <a:lnTo>
                    <a:pt x="2366453" y="1015140"/>
                  </a:lnTo>
                  <a:lnTo>
                    <a:pt x="2320019" y="1046697"/>
                  </a:lnTo>
                  <a:lnTo>
                    <a:pt x="2269636" y="1076916"/>
                  </a:lnTo>
                  <a:lnTo>
                    <a:pt x="2215388" y="1105700"/>
                  </a:lnTo>
                  <a:lnTo>
                    <a:pt x="2176255" y="1124433"/>
                  </a:lnTo>
                  <a:lnTo>
                    <a:pt x="2135743" y="1142269"/>
                  </a:lnTo>
                  <a:lnTo>
                    <a:pt x="2093915" y="1159195"/>
                  </a:lnTo>
                  <a:lnTo>
                    <a:pt x="2050834" y="1175196"/>
                  </a:lnTo>
                  <a:lnTo>
                    <a:pt x="2006564" y="1190260"/>
                  </a:lnTo>
                  <a:lnTo>
                    <a:pt x="1961170" y="1204373"/>
                  </a:lnTo>
                  <a:lnTo>
                    <a:pt x="1914714" y="1217524"/>
                  </a:lnTo>
                  <a:lnTo>
                    <a:pt x="1867261" y="1229697"/>
                  </a:lnTo>
                  <a:lnTo>
                    <a:pt x="1818874" y="1240881"/>
                  </a:lnTo>
                  <a:lnTo>
                    <a:pt x="1769618" y="1251063"/>
                  </a:lnTo>
                  <a:lnTo>
                    <a:pt x="1719555" y="1260228"/>
                  </a:lnTo>
                  <a:lnTo>
                    <a:pt x="1668750" y="1268364"/>
                  </a:lnTo>
                  <a:lnTo>
                    <a:pt x="1617266" y="1275458"/>
                  </a:lnTo>
                  <a:lnTo>
                    <a:pt x="1565168" y="1281496"/>
                  </a:lnTo>
                  <a:lnTo>
                    <a:pt x="1512518" y="1286466"/>
                  </a:lnTo>
                  <a:lnTo>
                    <a:pt x="1459382" y="1290355"/>
                  </a:lnTo>
                  <a:lnTo>
                    <a:pt x="1405821" y="1293149"/>
                  </a:lnTo>
                  <a:lnTo>
                    <a:pt x="1351901" y="1294835"/>
                  </a:lnTo>
                  <a:lnTo>
                    <a:pt x="1297686" y="1295400"/>
                  </a:lnTo>
                  <a:lnTo>
                    <a:pt x="1243471" y="1294835"/>
                  </a:lnTo>
                  <a:lnTo>
                    <a:pt x="1189554" y="1293149"/>
                  </a:lnTo>
                  <a:lnTo>
                    <a:pt x="1135998" y="1290355"/>
                  </a:lnTo>
                  <a:lnTo>
                    <a:pt x="1082867" y="1286466"/>
                  </a:lnTo>
                  <a:lnTo>
                    <a:pt x="1030225" y="1281496"/>
                  </a:lnTo>
                  <a:lnTo>
                    <a:pt x="978135" y="1275457"/>
                  </a:lnTo>
                  <a:lnTo>
                    <a:pt x="926660" y="1268363"/>
                  </a:lnTo>
                  <a:lnTo>
                    <a:pt x="875865" y="1260227"/>
                  </a:lnTo>
                  <a:lnTo>
                    <a:pt x="825812" y="1251061"/>
                  </a:lnTo>
                  <a:lnTo>
                    <a:pt x="776565" y="1240879"/>
                  </a:lnTo>
                  <a:lnTo>
                    <a:pt x="728188" y="1229695"/>
                  </a:lnTo>
                  <a:lnTo>
                    <a:pt x="680745" y="1217520"/>
                  </a:lnTo>
                  <a:lnTo>
                    <a:pt x="634298" y="1204369"/>
                  </a:lnTo>
                  <a:lnTo>
                    <a:pt x="588912" y="1190255"/>
                  </a:lnTo>
                  <a:lnTo>
                    <a:pt x="544649" y="1175190"/>
                  </a:lnTo>
                  <a:lnTo>
                    <a:pt x="501575" y="1159187"/>
                  </a:lnTo>
                  <a:lnTo>
                    <a:pt x="459751" y="1142260"/>
                  </a:lnTo>
                  <a:lnTo>
                    <a:pt x="419242" y="1124423"/>
                  </a:lnTo>
                  <a:lnTo>
                    <a:pt x="380111" y="1105687"/>
                  </a:lnTo>
                  <a:lnTo>
                    <a:pt x="325837" y="1076906"/>
                  </a:lnTo>
                  <a:lnTo>
                    <a:pt x="275437" y="1046689"/>
                  </a:lnTo>
                  <a:lnTo>
                    <a:pt x="228993" y="1015134"/>
                  </a:lnTo>
                  <a:lnTo>
                    <a:pt x="186584" y="982340"/>
                  </a:lnTo>
                  <a:lnTo>
                    <a:pt x="148294" y="948406"/>
                  </a:lnTo>
                  <a:lnTo>
                    <a:pt x="114203" y="913429"/>
                  </a:lnTo>
                  <a:lnTo>
                    <a:pt x="84393" y="877510"/>
                  </a:lnTo>
                  <a:lnTo>
                    <a:pt x="58946" y="840745"/>
                  </a:lnTo>
                  <a:lnTo>
                    <a:pt x="37942" y="803234"/>
                  </a:lnTo>
                  <a:lnTo>
                    <a:pt x="21465" y="765076"/>
                  </a:lnTo>
                  <a:lnTo>
                    <a:pt x="9594" y="726368"/>
                  </a:lnTo>
                  <a:lnTo>
                    <a:pt x="2412" y="687210"/>
                  </a:lnTo>
                  <a:lnTo>
                    <a:pt x="0" y="6477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13835" y="4737607"/>
            <a:ext cx="1805939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</a:t>
            </a:r>
            <a:r>
              <a:rPr sz="2400" spc="-7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spc="-58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Process </a:t>
            </a: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Procedures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3100" y="2979801"/>
            <a:ext cx="2387600" cy="1376680"/>
            <a:chOff x="673100" y="2979801"/>
            <a:chExt cx="2387600" cy="1376680"/>
          </a:xfrm>
        </p:grpSpPr>
        <p:sp>
          <p:nvSpPr>
            <p:cNvPr id="15" name="object 15"/>
            <p:cNvSpPr/>
            <p:nvPr/>
          </p:nvSpPr>
          <p:spPr>
            <a:xfrm>
              <a:off x="685800" y="2992501"/>
              <a:ext cx="2362200" cy="1351280"/>
            </a:xfrm>
            <a:custGeom>
              <a:avLst/>
              <a:gdLst/>
              <a:ahLst/>
              <a:cxnLst/>
              <a:rect l="l" t="t" r="r" b="b"/>
              <a:pathLst>
                <a:path w="2362200" h="1351279">
                  <a:moveTo>
                    <a:pt x="1181100" y="0"/>
                  </a:moveTo>
                  <a:lnTo>
                    <a:pt x="1125958" y="735"/>
                  </a:lnTo>
                  <a:lnTo>
                    <a:pt x="1071165" y="2927"/>
                  </a:lnTo>
                  <a:lnTo>
                    <a:pt x="1016802" y="6558"/>
                  </a:lnTo>
                  <a:lnTo>
                    <a:pt x="962950" y="11608"/>
                  </a:lnTo>
                  <a:lnTo>
                    <a:pt x="909689" y="18059"/>
                  </a:lnTo>
                  <a:lnTo>
                    <a:pt x="857099" y="25890"/>
                  </a:lnTo>
                  <a:lnTo>
                    <a:pt x="805261" y="35084"/>
                  </a:lnTo>
                  <a:lnTo>
                    <a:pt x="754255" y="45621"/>
                  </a:lnTo>
                  <a:lnTo>
                    <a:pt x="704162" y="57481"/>
                  </a:lnTo>
                  <a:lnTo>
                    <a:pt x="655062" y="70647"/>
                  </a:lnTo>
                  <a:lnTo>
                    <a:pt x="607036" y="85098"/>
                  </a:lnTo>
                  <a:lnTo>
                    <a:pt x="560164" y="100816"/>
                  </a:lnTo>
                  <a:lnTo>
                    <a:pt x="514527" y="117782"/>
                  </a:lnTo>
                  <a:lnTo>
                    <a:pt x="470205" y="135976"/>
                  </a:lnTo>
                  <a:lnTo>
                    <a:pt x="427278" y="155379"/>
                  </a:lnTo>
                  <a:lnTo>
                    <a:pt x="385828" y="175973"/>
                  </a:lnTo>
                  <a:lnTo>
                    <a:pt x="345935" y="197738"/>
                  </a:lnTo>
                  <a:lnTo>
                    <a:pt x="296555" y="227771"/>
                  </a:lnTo>
                  <a:lnTo>
                    <a:pt x="250696" y="259300"/>
                  </a:lnTo>
                  <a:lnTo>
                    <a:pt x="208432" y="292224"/>
                  </a:lnTo>
                  <a:lnTo>
                    <a:pt x="169839" y="326438"/>
                  </a:lnTo>
                  <a:lnTo>
                    <a:pt x="134991" y="361839"/>
                  </a:lnTo>
                  <a:lnTo>
                    <a:pt x="103963" y="398324"/>
                  </a:lnTo>
                  <a:lnTo>
                    <a:pt x="76829" y="435789"/>
                  </a:lnTo>
                  <a:lnTo>
                    <a:pt x="53665" y="474132"/>
                  </a:lnTo>
                  <a:lnTo>
                    <a:pt x="34545" y="513249"/>
                  </a:lnTo>
                  <a:lnTo>
                    <a:pt x="19543" y="553036"/>
                  </a:lnTo>
                  <a:lnTo>
                    <a:pt x="8735" y="593390"/>
                  </a:lnTo>
                  <a:lnTo>
                    <a:pt x="2196" y="634207"/>
                  </a:lnTo>
                  <a:lnTo>
                    <a:pt x="0" y="675386"/>
                  </a:lnTo>
                  <a:lnTo>
                    <a:pt x="2196" y="716591"/>
                  </a:lnTo>
                  <a:lnTo>
                    <a:pt x="8735" y="757431"/>
                  </a:lnTo>
                  <a:lnTo>
                    <a:pt x="19543" y="797803"/>
                  </a:lnTo>
                  <a:lnTo>
                    <a:pt x="34545" y="837604"/>
                  </a:lnTo>
                  <a:lnTo>
                    <a:pt x="53665" y="876729"/>
                  </a:lnTo>
                  <a:lnTo>
                    <a:pt x="76829" y="915076"/>
                  </a:lnTo>
                  <a:lnTo>
                    <a:pt x="103963" y="952542"/>
                  </a:lnTo>
                  <a:lnTo>
                    <a:pt x="134991" y="989022"/>
                  </a:lnTo>
                  <a:lnTo>
                    <a:pt x="169839" y="1024415"/>
                  </a:lnTo>
                  <a:lnTo>
                    <a:pt x="208432" y="1058615"/>
                  </a:lnTo>
                  <a:lnTo>
                    <a:pt x="250696" y="1091520"/>
                  </a:lnTo>
                  <a:lnTo>
                    <a:pt x="296555" y="1123027"/>
                  </a:lnTo>
                  <a:lnTo>
                    <a:pt x="345935" y="1153033"/>
                  </a:lnTo>
                  <a:lnTo>
                    <a:pt x="385828" y="1174819"/>
                  </a:lnTo>
                  <a:lnTo>
                    <a:pt x="427278" y="1195431"/>
                  </a:lnTo>
                  <a:lnTo>
                    <a:pt x="470205" y="1214851"/>
                  </a:lnTo>
                  <a:lnTo>
                    <a:pt x="514527" y="1233060"/>
                  </a:lnTo>
                  <a:lnTo>
                    <a:pt x="560164" y="1250037"/>
                  </a:lnTo>
                  <a:lnTo>
                    <a:pt x="607036" y="1265765"/>
                  </a:lnTo>
                  <a:lnTo>
                    <a:pt x="655062" y="1280225"/>
                  </a:lnTo>
                  <a:lnTo>
                    <a:pt x="704162" y="1293398"/>
                  </a:lnTo>
                  <a:lnTo>
                    <a:pt x="754255" y="1305264"/>
                  </a:lnTo>
                  <a:lnTo>
                    <a:pt x="805261" y="1315805"/>
                  </a:lnTo>
                  <a:lnTo>
                    <a:pt x="857099" y="1325002"/>
                  </a:lnTo>
                  <a:lnTo>
                    <a:pt x="909689" y="1332836"/>
                  </a:lnTo>
                  <a:lnTo>
                    <a:pt x="962950" y="1339288"/>
                  </a:lnTo>
                  <a:lnTo>
                    <a:pt x="1016802" y="1344339"/>
                  </a:lnTo>
                  <a:lnTo>
                    <a:pt x="1071165" y="1347971"/>
                  </a:lnTo>
                  <a:lnTo>
                    <a:pt x="1125958" y="1350163"/>
                  </a:lnTo>
                  <a:lnTo>
                    <a:pt x="1181100" y="1350899"/>
                  </a:lnTo>
                  <a:lnTo>
                    <a:pt x="1236241" y="1350163"/>
                  </a:lnTo>
                  <a:lnTo>
                    <a:pt x="1291034" y="1347971"/>
                  </a:lnTo>
                  <a:lnTo>
                    <a:pt x="1345397" y="1344339"/>
                  </a:lnTo>
                  <a:lnTo>
                    <a:pt x="1399249" y="1339288"/>
                  </a:lnTo>
                  <a:lnTo>
                    <a:pt x="1452510" y="1332836"/>
                  </a:lnTo>
                  <a:lnTo>
                    <a:pt x="1505100" y="1325002"/>
                  </a:lnTo>
                  <a:lnTo>
                    <a:pt x="1556938" y="1315805"/>
                  </a:lnTo>
                  <a:lnTo>
                    <a:pt x="1607943" y="1305264"/>
                  </a:lnTo>
                  <a:lnTo>
                    <a:pt x="1658036" y="1293398"/>
                  </a:lnTo>
                  <a:lnTo>
                    <a:pt x="1707135" y="1280225"/>
                  </a:lnTo>
                  <a:lnTo>
                    <a:pt x="1755160" y="1265765"/>
                  </a:lnTo>
                  <a:lnTo>
                    <a:pt x="1802031" y="1250037"/>
                  </a:lnTo>
                  <a:lnTo>
                    <a:pt x="1847667" y="1233060"/>
                  </a:lnTo>
                  <a:lnTo>
                    <a:pt x="1891987" y="1214851"/>
                  </a:lnTo>
                  <a:lnTo>
                    <a:pt x="1934912" y="1195431"/>
                  </a:lnTo>
                  <a:lnTo>
                    <a:pt x="1976360" y="1174819"/>
                  </a:lnTo>
                  <a:lnTo>
                    <a:pt x="2016252" y="1153033"/>
                  </a:lnTo>
                  <a:lnTo>
                    <a:pt x="2065629" y="1123027"/>
                  </a:lnTo>
                  <a:lnTo>
                    <a:pt x="2111487" y="1091520"/>
                  </a:lnTo>
                  <a:lnTo>
                    <a:pt x="2153751" y="1058615"/>
                  </a:lnTo>
                  <a:lnTo>
                    <a:pt x="2192345" y="1024415"/>
                  </a:lnTo>
                  <a:lnTo>
                    <a:pt x="2227194" y="989022"/>
                  </a:lnTo>
                  <a:lnTo>
                    <a:pt x="2258224" y="952542"/>
                  </a:lnTo>
                  <a:lnTo>
                    <a:pt x="2285360" y="915076"/>
                  </a:lnTo>
                  <a:lnTo>
                    <a:pt x="2308527" y="876729"/>
                  </a:lnTo>
                  <a:lnTo>
                    <a:pt x="2327649" y="837604"/>
                  </a:lnTo>
                  <a:lnTo>
                    <a:pt x="2342652" y="797803"/>
                  </a:lnTo>
                  <a:lnTo>
                    <a:pt x="2353462" y="757431"/>
                  </a:lnTo>
                  <a:lnTo>
                    <a:pt x="2360003" y="716591"/>
                  </a:lnTo>
                  <a:lnTo>
                    <a:pt x="2362200" y="675386"/>
                  </a:lnTo>
                  <a:lnTo>
                    <a:pt x="2360003" y="634207"/>
                  </a:lnTo>
                  <a:lnTo>
                    <a:pt x="2353462" y="593390"/>
                  </a:lnTo>
                  <a:lnTo>
                    <a:pt x="2342652" y="553036"/>
                  </a:lnTo>
                  <a:lnTo>
                    <a:pt x="2327649" y="513249"/>
                  </a:lnTo>
                  <a:lnTo>
                    <a:pt x="2308527" y="474132"/>
                  </a:lnTo>
                  <a:lnTo>
                    <a:pt x="2285360" y="435789"/>
                  </a:lnTo>
                  <a:lnTo>
                    <a:pt x="2258224" y="398324"/>
                  </a:lnTo>
                  <a:lnTo>
                    <a:pt x="2227194" y="361839"/>
                  </a:lnTo>
                  <a:lnTo>
                    <a:pt x="2192345" y="326438"/>
                  </a:lnTo>
                  <a:lnTo>
                    <a:pt x="2153751" y="292224"/>
                  </a:lnTo>
                  <a:lnTo>
                    <a:pt x="2111487" y="259300"/>
                  </a:lnTo>
                  <a:lnTo>
                    <a:pt x="2065629" y="227771"/>
                  </a:lnTo>
                  <a:lnTo>
                    <a:pt x="2016252" y="197738"/>
                  </a:lnTo>
                  <a:lnTo>
                    <a:pt x="1976360" y="175973"/>
                  </a:lnTo>
                  <a:lnTo>
                    <a:pt x="1934912" y="155379"/>
                  </a:lnTo>
                  <a:lnTo>
                    <a:pt x="1891987" y="135976"/>
                  </a:lnTo>
                  <a:lnTo>
                    <a:pt x="1847667" y="117782"/>
                  </a:lnTo>
                  <a:lnTo>
                    <a:pt x="1802031" y="100816"/>
                  </a:lnTo>
                  <a:lnTo>
                    <a:pt x="1755160" y="85098"/>
                  </a:lnTo>
                  <a:lnTo>
                    <a:pt x="1707135" y="70647"/>
                  </a:lnTo>
                  <a:lnTo>
                    <a:pt x="1658036" y="57481"/>
                  </a:lnTo>
                  <a:lnTo>
                    <a:pt x="1607943" y="45621"/>
                  </a:lnTo>
                  <a:lnTo>
                    <a:pt x="1556938" y="35084"/>
                  </a:lnTo>
                  <a:lnTo>
                    <a:pt x="1505100" y="25890"/>
                  </a:lnTo>
                  <a:lnTo>
                    <a:pt x="1452510" y="18059"/>
                  </a:lnTo>
                  <a:lnTo>
                    <a:pt x="1399249" y="11608"/>
                  </a:lnTo>
                  <a:lnTo>
                    <a:pt x="1345397" y="6558"/>
                  </a:lnTo>
                  <a:lnTo>
                    <a:pt x="1291034" y="2927"/>
                  </a:lnTo>
                  <a:lnTo>
                    <a:pt x="1236241" y="73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92D05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800" y="2992501"/>
              <a:ext cx="2362200" cy="1351280"/>
            </a:xfrm>
            <a:custGeom>
              <a:avLst/>
              <a:gdLst/>
              <a:ahLst/>
              <a:cxnLst/>
              <a:rect l="l" t="t" r="r" b="b"/>
              <a:pathLst>
                <a:path w="2362200" h="1351279">
                  <a:moveTo>
                    <a:pt x="0" y="675386"/>
                  </a:moveTo>
                  <a:lnTo>
                    <a:pt x="2196" y="634207"/>
                  </a:lnTo>
                  <a:lnTo>
                    <a:pt x="8735" y="593390"/>
                  </a:lnTo>
                  <a:lnTo>
                    <a:pt x="19543" y="553036"/>
                  </a:lnTo>
                  <a:lnTo>
                    <a:pt x="34545" y="513249"/>
                  </a:lnTo>
                  <a:lnTo>
                    <a:pt x="53665" y="474132"/>
                  </a:lnTo>
                  <a:lnTo>
                    <a:pt x="76829" y="435789"/>
                  </a:lnTo>
                  <a:lnTo>
                    <a:pt x="103963" y="398324"/>
                  </a:lnTo>
                  <a:lnTo>
                    <a:pt x="134991" y="361839"/>
                  </a:lnTo>
                  <a:lnTo>
                    <a:pt x="169839" y="326438"/>
                  </a:lnTo>
                  <a:lnTo>
                    <a:pt x="208432" y="292224"/>
                  </a:lnTo>
                  <a:lnTo>
                    <a:pt x="250696" y="259300"/>
                  </a:lnTo>
                  <a:lnTo>
                    <a:pt x="296555" y="227771"/>
                  </a:lnTo>
                  <a:lnTo>
                    <a:pt x="345935" y="197738"/>
                  </a:lnTo>
                  <a:lnTo>
                    <a:pt x="385828" y="175973"/>
                  </a:lnTo>
                  <a:lnTo>
                    <a:pt x="427278" y="155379"/>
                  </a:lnTo>
                  <a:lnTo>
                    <a:pt x="470205" y="135976"/>
                  </a:lnTo>
                  <a:lnTo>
                    <a:pt x="514527" y="117782"/>
                  </a:lnTo>
                  <a:lnTo>
                    <a:pt x="560164" y="100816"/>
                  </a:lnTo>
                  <a:lnTo>
                    <a:pt x="607036" y="85098"/>
                  </a:lnTo>
                  <a:lnTo>
                    <a:pt x="655062" y="70647"/>
                  </a:lnTo>
                  <a:lnTo>
                    <a:pt x="704162" y="57481"/>
                  </a:lnTo>
                  <a:lnTo>
                    <a:pt x="754255" y="45621"/>
                  </a:lnTo>
                  <a:lnTo>
                    <a:pt x="805261" y="35084"/>
                  </a:lnTo>
                  <a:lnTo>
                    <a:pt x="857099" y="25890"/>
                  </a:lnTo>
                  <a:lnTo>
                    <a:pt x="909689" y="18059"/>
                  </a:lnTo>
                  <a:lnTo>
                    <a:pt x="962950" y="11608"/>
                  </a:lnTo>
                  <a:lnTo>
                    <a:pt x="1016802" y="6558"/>
                  </a:lnTo>
                  <a:lnTo>
                    <a:pt x="1071165" y="2927"/>
                  </a:lnTo>
                  <a:lnTo>
                    <a:pt x="1125958" y="735"/>
                  </a:lnTo>
                  <a:lnTo>
                    <a:pt x="1181100" y="0"/>
                  </a:lnTo>
                  <a:lnTo>
                    <a:pt x="1236241" y="735"/>
                  </a:lnTo>
                  <a:lnTo>
                    <a:pt x="1291034" y="2927"/>
                  </a:lnTo>
                  <a:lnTo>
                    <a:pt x="1345397" y="6558"/>
                  </a:lnTo>
                  <a:lnTo>
                    <a:pt x="1399249" y="11608"/>
                  </a:lnTo>
                  <a:lnTo>
                    <a:pt x="1452510" y="18059"/>
                  </a:lnTo>
                  <a:lnTo>
                    <a:pt x="1505100" y="25890"/>
                  </a:lnTo>
                  <a:lnTo>
                    <a:pt x="1556938" y="35084"/>
                  </a:lnTo>
                  <a:lnTo>
                    <a:pt x="1607943" y="45621"/>
                  </a:lnTo>
                  <a:lnTo>
                    <a:pt x="1658036" y="57481"/>
                  </a:lnTo>
                  <a:lnTo>
                    <a:pt x="1707135" y="70647"/>
                  </a:lnTo>
                  <a:lnTo>
                    <a:pt x="1755160" y="85098"/>
                  </a:lnTo>
                  <a:lnTo>
                    <a:pt x="1802031" y="100816"/>
                  </a:lnTo>
                  <a:lnTo>
                    <a:pt x="1847667" y="117782"/>
                  </a:lnTo>
                  <a:lnTo>
                    <a:pt x="1891987" y="135976"/>
                  </a:lnTo>
                  <a:lnTo>
                    <a:pt x="1934912" y="155379"/>
                  </a:lnTo>
                  <a:lnTo>
                    <a:pt x="1976360" y="175973"/>
                  </a:lnTo>
                  <a:lnTo>
                    <a:pt x="2016252" y="197738"/>
                  </a:lnTo>
                  <a:lnTo>
                    <a:pt x="2065629" y="227771"/>
                  </a:lnTo>
                  <a:lnTo>
                    <a:pt x="2111487" y="259300"/>
                  </a:lnTo>
                  <a:lnTo>
                    <a:pt x="2153751" y="292224"/>
                  </a:lnTo>
                  <a:lnTo>
                    <a:pt x="2192345" y="326438"/>
                  </a:lnTo>
                  <a:lnTo>
                    <a:pt x="2227194" y="361839"/>
                  </a:lnTo>
                  <a:lnTo>
                    <a:pt x="2258224" y="398324"/>
                  </a:lnTo>
                  <a:lnTo>
                    <a:pt x="2285360" y="435789"/>
                  </a:lnTo>
                  <a:lnTo>
                    <a:pt x="2308527" y="474132"/>
                  </a:lnTo>
                  <a:lnTo>
                    <a:pt x="2327649" y="513249"/>
                  </a:lnTo>
                  <a:lnTo>
                    <a:pt x="2342652" y="553036"/>
                  </a:lnTo>
                  <a:lnTo>
                    <a:pt x="2353462" y="593390"/>
                  </a:lnTo>
                  <a:lnTo>
                    <a:pt x="2360003" y="634207"/>
                  </a:lnTo>
                  <a:lnTo>
                    <a:pt x="2362200" y="675386"/>
                  </a:lnTo>
                  <a:lnTo>
                    <a:pt x="2360003" y="716591"/>
                  </a:lnTo>
                  <a:lnTo>
                    <a:pt x="2353462" y="757431"/>
                  </a:lnTo>
                  <a:lnTo>
                    <a:pt x="2342652" y="797803"/>
                  </a:lnTo>
                  <a:lnTo>
                    <a:pt x="2327649" y="837604"/>
                  </a:lnTo>
                  <a:lnTo>
                    <a:pt x="2308527" y="876729"/>
                  </a:lnTo>
                  <a:lnTo>
                    <a:pt x="2285360" y="915076"/>
                  </a:lnTo>
                  <a:lnTo>
                    <a:pt x="2258224" y="952542"/>
                  </a:lnTo>
                  <a:lnTo>
                    <a:pt x="2227194" y="989022"/>
                  </a:lnTo>
                  <a:lnTo>
                    <a:pt x="2192345" y="1024415"/>
                  </a:lnTo>
                  <a:lnTo>
                    <a:pt x="2153751" y="1058615"/>
                  </a:lnTo>
                  <a:lnTo>
                    <a:pt x="2111487" y="1091520"/>
                  </a:lnTo>
                  <a:lnTo>
                    <a:pt x="2065629" y="1123027"/>
                  </a:lnTo>
                  <a:lnTo>
                    <a:pt x="2016252" y="1153033"/>
                  </a:lnTo>
                  <a:lnTo>
                    <a:pt x="1976360" y="1174819"/>
                  </a:lnTo>
                  <a:lnTo>
                    <a:pt x="1934912" y="1195431"/>
                  </a:lnTo>
                  <a:lnTo>
                    <a:pt x="1891987" y="1214851"/>
                  </a:lnTo>
                  <a:lnTo>
                    <a:pt x="1847667" y="1233060"/>
                  </a:lnTo>
                  <a:lnTo>
                    <a:pt x="1802031" y="1250037"/>
                  </a:lnTo>
                  <a:lnTo>
                    <a:pt x="1755160" y="1265765"/>
                  </a:lnTo>
                  <a:lnTo>
                    <a:pt x="1707135" y="1280225"/>
                  </a:lnTo>
                  <a:lnTo>
                    <a:pt x="1658036" y="1293398"/>
                  </a:lnTo>
                  <a:lnTo>
                    <a:pt x="1607943" y="1305264"/>
                  </a:lnTo>
                  <a:lnTo>
                    <a:pt x="1556938" y="1315805"/>
                  </a:lnTo>
                  <a:lnTo>
                    <a:pt x="1505100" y="1325002"/>
                  </a:lnTo>
                  <a:lnTo>
                    <a:pt x="1452510" y="1332836"/>
                  </a:lnTo>
                  <a:lnTo>
                    <a:pt x="1399249" y="1339288"/>
                  </a:lnTo>
                  <a:lnTo>
                    <a:pt x="1345397" y="1344339"/>
                  </a:lnTo>
                  <a:lnTo>
                    <a:pt x="1291034" y="1347971"/>
                  </a:lnTo>
                  <a:lnTo>
                    <a:pt x="1236241" y="1350163"/>
                  </a:lnTo>
                  <a:lnTo>
                    <a:pt x="1181100" y="1350899"/>
                  </a:lnTo>
                  <a:lnTo>
                    <a:pt x="1125958" y="1350163"/>
                  </a:lnTo>
                  <a:lnTo>
                    <a:pt x="1071165" y="1347971"/>
                  </a:lnTo>
                  <a:lnTo>
                    <a:pt x="1016802" y="1344339"/>
                  </a:lnTo>
                  <a:lnTo>
                    <a:pt x="962950" y="1339288"/>
                  </a:lnTo>
                  <a:lnTo>
                    <a:pt x="909689" y="1332836"/>
                  </a:lnTo>
                  <a:lnTo>
                    <a:pt x="857099" y="1325002"/>
                  </a:lnTo>
                  <a:lnTo>
                    <a:pt x="805261" y="1315805"/>
                  </a:lnTo>
                  <a:lnTo>
                    <a:pt x="754255" y="1305264"/>
                  </a:lnTo>
                  <a:lnTo>
                    <a:pt x="704162" y="1293398"/>
                  </a:lnTo>
                  <a:lnTo>
                    <a:pt x="655062" y="1280225"/>
                  </a:lnTo>
                  <a:lnTo>
                    <a:pt x="607036" y="1265765"/>
                  </a:lnTo>
                  <a:lnTo>
                    <a:pt x="560164" y="1250037"/>
                  </a:lnTo>
                  <a:lnTo>
                    <a:pt x="514527" y="1233060"/>
                  </a:lnTo>
                  <a:lnTo>
                    <a:pt x="470205" y="1214851"/>
                  </a:lnTo>
                  <a:lnTo>
                    <a:pt x="427278" y="1195431"/>
                  </a:lnTo>
                  <a:lnTo>
                    <a:pt x="385828" y="1174819"/>
                  </a:lnTo>
                  <a:lnTo>
                    <a:pt x="345935" y="1153033"/>
                  </a:lnTo>
                  <a:lnTo>
                    <a:pt x="296555" y="1123027"/>
                  </a:lnTo>
                  <a:lnTo>
                    <a:pt x="250696" y="1091520"/>
                  </a:lnTo>
                  <a:lnTo>
                    <a:pt x="208432" y="1058615"/>
                  </a:lnTo>
                  <a:lnTo>
                    <a:pt x="169839" y="1024415"/>
                  </a:lnTo>
                  <a:lnTo>
                    <a:pt x="134991" y="989022"/>
                  </a:lnTo>
                  <a:lnTo>
                    <a:pt x="103963" y="952542"/>
                  </a:lnTo>
                  <a:lnTo>
                    <a:pt x="76829" y="915076"/>
                  </a:lnTo>
                  <a:lnTo>
                    <a:pt x="53665" y="876729"/>
                  </a:lnTo>
                  <a:lnTo>
                    <a:pt x="34545" y="837604"/>
                  </a:lnTo>
                  <a:lnTo>
                    <a:pt x="19543" y="797803"/>
                  </a:lnTo>
                  <a:lnTo>
                    <a:pt x="8735" y="757431"/>
                  </a:lnTo>
                  <a:lnTo>
                    <a:pt x="2196" y="716591"/>
                  </a:lnTo>
                  <a:lnTo>
                    <a:pt x="0" y="67538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9144" y="3280917"/>
            <a:ext cx="1974214" cy="7213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4795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ERP </a:t>
            </a:r>
            <a:r>
              <a:rPr sz="2400" spc="-2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Training </a:t>
            </a:r>
            <a:r>
              <a:rPr sz="2400" spc="-1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and</a:t>
            </a:r>
            <a:r>
              <a:rPr sz="2400" spc="-80" dirty="0">
                <a:solidFill>
                  <a:srgbClr val="2C2A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A00"/>
                </a:solidFill>
                <a:latin typeface="Franklin Gothic Medium"/>
                <a:cs typeface="Franklin Gothic Medium"/>
              </a:rPr>
              <a:t>Consulting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22601" y="55879"/>
            <a:ext cx="6477000" cy="125803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1005840" algn="l"/>
              </a:tabLst>
            </a:pP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Q5:	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20" name="object 20"/>
          <p:cNvSpPr txBox="1"/>
          <p:nvPr/>
        </p:nvSpPr>
        <p:spPr>
          <a:xfrm>
            <a:off x="3810000" y="3316287"/>
            <a:ext cx="1143000" cy="646430"/>
          </a:xfrm>
          <a:prstGeom prst="rect">
            <a:avLst/>
          </a:prstGeom>
          <a:ln w="57150">
            <a:solidFill>
              <a:srgbClr val="003185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254"/>
              </a:spcBef>
            </a:pPr>
            <a:r>
              <a:rPr sz="36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ERP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81500" y="2743200"/>
            <a:ext cx="5080" cy="573405"/>
          </a:xfrm>
          <a:custGeom>
            <a:avLst/>
            <a:gdLst/>
            <a:ahLst/>
            <a:cxnLst/>
            <a:rect l="l" t="t" r="r" b="b"/>
            <a:pathLst>
              <a:path w="5079" h="573404">
                <a:moveTo>
                  <a:pt x="4825" y="0"/>
                </a:moveTo>
                <a:lnTo>
                  <a:pt x="0" y="573151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19600" y="3998976"/>
            <a:ext cx="0" cy="649605"/>
          </a:xfrm>
          <a:custGeom>
            <a:avLst/>
            <a:gdLst/>
            <a:ahLst/>
            <a:cxnLst/>
            <a:rect l="l" t="t" r="r" b="b"/>
            <a:pathLst>
              <a:path h="649604">
                <a:moveTo>
                  <a:pt x="0" y="0"/>
                </a:moveTo>
                <a:lnTo>
                  <a:pt x="0" y="649224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8000" y="3667125"/>
            <a:ext cx="762000" cy="1905"/>
          </a:xfrm>
          <a:custGeom>
            <a:avLst/>
            <a:gdLst/>
            <a:ahLst/>
            <a:cxnLst/>
            <a:rect l="l" t="t" r="r" b="b"/>
            <a:pathLst>
              <a:path w="762000" h="1904">
                <a:moveTo>
                  <a:pt x="0" y="1650"/>
                </a:moveTo>
                <a:lnTo>
                  <a:pt x="762000" y="0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53000" y="3657600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9999">
            <a:solidFill>
              <a:srgbClr val="0031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87500"/>
            <a:ext cx="8026400" cy="2540000"/>
            <a:chOff x="596900" y="1587500"/>
            <a:chExt cx="8026400" cy="2540000"/>
          </a:xfrm>
        </p:grpSpPr>
        <p:sp>
          <p:nvSpPr>
            <p:cNvPr id="3" name="object 3"/>
            <p:cNvSpPr/>
            <p:nvPr/>
          </p:nvSpPr>
          <p:spPr>
            <a:xfrm>
              <a:off x="609600" y="16002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7876158" y="0"/>
                  </a:moveTo>
                  <a:lnTo>
                    <a:pt x="124802" y="0"/>
                  </a:lnTo>
                  <a:lnTo>
                    <a:pt x="100342" y="2736"/>
                  </a:lnTo>
                  <a:lnTo>
                    <a:pt x="55560" y="23735"/>
                  </a:lnTo>
                  <a:lnTo>
                    <a:pt x="20965" y="62876"/>
                  </a:lnTo>
                  <a:lnTo>
                    <a:pt x="2419" y="113589"/>
                  </a:lnTo>
                  <a:lnTo>
                    <a:pt x="0" y="141350"/>
                  </a:lnTo>
                  <a:lnTo>
                    <a:pt x="0" y="706374"/>
                  </a:lnTo>
                  <a:lnTo>
                    <a:pt x="9498" y="760539"/>
                  </a:lnTo>
                  <a:lnTo>
                    <a:pt x="36550" y="806323"/>
                  </a:lnTo>
                  <a:lnTo>
                    <a:pt x="77042" y="836977"/>
                  </a:lnTo>
                  <a:lnTo>
                    <a:pt x="124802" y="847725"/>
                  </a:lnTo>
                  <a:lnTo>
                    <a:pt x="7876158" y="847725"/>
                  </a:lnTo>
                  <a:lnTo>
                    <a:pt x="7923958" y="836977"/>
                  </a:lnTo>
                  <a:lnTo>
                    <a:pt x="7964424" y="806323"/>
                  </a:lnTo>
                  <a:lnTo>
                    <a:pt x="7991475" y="760539"/>
                  </a:lnTo>
                  <a:lnTo>
                    <a:pt x="8001000" y="706374"/>
                  </a:lnTo>
                  <a:lnTo>
                    <a:pt x="8001000" y="141350"/>
                  </a:lnTo>
                  <a:lnTo>
                    <a:pt x="7991475" y="87185"/>
                  </a:lnTo>
                  <a:lnTo>
                    <a:pt x="7964424" y="41401"/>
                  </a:lnTo>
                  <a:lnTo>
                    <a:pt x="7923958" y="10747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02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0" y="141350"/>
                  </a:moveTo>
                  <a:lnTo>
                    <a:pt x="9498" y="87185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85"/>
                  </a:lnTo>
                  <a:lnTo>
                    <a:pt x="8001000" y="141350"/>
                  </a:lnTo>
                  <a:lnTo>
                    <a:pt x="8001000" y="706374"/>
                  </a:lnTo>
                  <a:lnTo>
                    <a:pt x="7991475" y="760539"/>
                  </a:lnTo>
                  <a:lnTo>
                    <a:pt x="7964424" y="806323"/>
                  </a:lnTo>
                  <a:lnTo>
                    <a:pt x="7923958" y="836977"/>
                  </a:lnTo>
                  <a:lnTo>
                    <a:pt x="7876158" y="847725"/>
                  </a:lnTo>
                  <a:lnTo>
                    <a:pt x="124802" y="847725"/>
                  </a:lnTo>
                  <a:lnTo>
                    <a:pt x="77042" y="836977"/>
                  </a:lnTo>
                  <a:lnTo>
                    <a:pt x="36550" y="806323"/>
                  </a:lnTo>
                  <a:lnTo>
                    <a:pt x="9498" y="760539"/>
                  </a:lnTo>
                  <a:lnTo>
                    <a:pt x="0" y="706374"/>
                  </a:lnTo>
                  <a:lnTo>
                    <a:pt x="0" y="1413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512949"/>
              <a:ext cx="8001000" cy="8462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" y="2512949"/>
              <a:ext cx="8001000" cy="846455"/>
            </a:xfrm>
            <a:custGeom>
              <a:avLst/>
              <a:gdLst/>
              <a:ahLst/>
              <a:cxnLst/>
              <a:rect l="l" t="t" r="r" b="b"/>
              <a:pathLst>
                <a:path w="8001000" h="846454">
                  <a:moveTo>
                    <a:pt x="0" y="141097"/>
                  </a:moveTo>
                  <a:lnTo>
                    <a:pt x="9498" y="87106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06"/>
                  </a:lnTo>
                  <a:lnTo>
                    <a:pt x="8001000" y="141097"/>
                  </a:lnTo>
                  <a:lnTo>
                    <a:pt x="8001000" y="705230"/>
                  </a:lnTo>
                  <a:lnTo>
                    <a:pt x="7991475" y="759174"/>
                  </a:lnTo>
                  <a:lnTo>
                    <a:pt x="7964424" y="804926"/>
                  </a:lnTo>
                  <a:lnTo>
                    <a:pt x="7923958" y="835469"/>
                  </a:lnTo>
                  <a:lnTo>
                    <a:pt x="7876158" y="846201"/>
                  </a:lnTo>
                  <a:lnTo>
                    <a:pt x="124802" y="846201"/>
                  </a:lnTo>
                  <a:lnTo>
                    <a:pt x="77042" y="835469"/>
                  </a:lnTo>
                  <a:lnTo>
                    <a:pt x="36550" y="804926"/>
                  </a:lnTo>
                  <a:lnTo>
                    <a:pt x="9498" y="759174"/>
                  </a:lnTo>
                  <a:lnTo>
                    <a:pt x="0" y="705230"/>
                  </a:lnTo>
                  <a:lnTo>
                    <a:pt x="0" y="14109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3424173"/>
              <a:ext cx="8001000" cy="690880"/>
            </a:xfrm>
            <a:custGeom>
              <a:avLst/>
              <a:gdLst/>
              <a:ahLst/>
              <a:cxnLst/>
              <a:rect l="l" t="t" r="r" b="b"/>
              <a:pathLst>
                <a:path w="8001000" h="690879">
                  <a:moveTo>
                    <a:pt x="7876158" y="0"/>
                  </a:moveTo>
                  <a:lnTo>
                    <a:pt x="124802" y="0"/>
                  </a:lnTo>
                  <a:lnTo>
                    <a:pt x="100342" y="2242"/>
                  </a:lnTo>
                  <a:lnTo>
                    <a:pt x="55560" y="19395"/>
                  </a:lnTo>
                  <a:lnTo>
                    <a:pt x="20965" y="51306"/>
                  </a:lnTo>
                  <a:lnTo>
                    <a:pt x="2419" y="92592"/>
                  </a:lnTo>
                  <a:lnTo>
                    <a:pt x="0" y="115188"/>
                  </a:lnTo>
                  <a:lnTo>
                    <a:pt x="0" y="575563"/>
                  </a:lnTo>
                  <a:lnTo>
                    <a:pt x="9498" y="619601"/>
                  </a:lnTo>
                  <a:lnTo>
                    <a:pt x="36550" y="656970"/>
                  </a:lnTo>
                  <a:lnTo>
                    <a:pt x="77042" y="681894"/>
                  </a:lnTo>
                  <a:lnTo>
                    <a:pt x="124802" y="690626"/>
                  </a:lnTo>
                  <a:lnTo>
                    <a:pt x="7876158" y="690626"/>
                  </a:lnTo>
                  <a:lnTo>
                    <a:pt x="7923958" y="681894"/>
                  </a:lnTo>
                  <a:lnTo>
                    <a:pt x="7964424" y="656970"/>
                  </a:lnTo>
                  <a:lnTo>
                    <a:pt x="7991475" y="619601"/>
                  </a:lnTo>
                  <a:lnTo>
                    <a:pt x="8001000" y="575563"/>
                  </a:lnTo>
                  <a:lnTo>
                    <a:pt x="8001000" y="115188"/>
                  </a:lnTo>
                  <a:lnTo>
                    <a:pt x="7991475" y="71104"/>
                  </a:lnTo>
                  <a:lnTo>
                    <a:pt x="7964424" y="33781"/>
                  </a:lnTo>
                  <a:lnTo>
                    <a:pt x="7923958" y="8794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3424173"/>
              <a:ext cx="8001000" cy="690880"/>
            </a:xfrm>
            <a:custGeom>
              <a:avLst/>
              <a:gdLst/>
              <a:ahLst/>
              <a:cxnLst/>
              <a:rect l="l" t="t" r="r" b="b"/>
              <a:pathLst>
                <a:path w="8001000" h="690879">
                  <a:moveTo>
                    <a:pt x="0" y="115188"/>
                  </a:moveTo>
                  <a:lnTo>
                    <a:pt x="9498" y="71104"/>
                  </a:lnTo>
                  <a:lnTo>
                    <a:pt x="36550" y="33781"/>
                  </a:lnTo>
                  <a:lnTo>
                    <a:pt x="77042" y="8794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8794"/>
                  </a:lnTo>
                  <a:lnTo>
                    <a:pt x="7964424" y="33781"/>
                  </a:lnTo>
                  <a:lnTo>
                    <a:pt x="7991475" y="71104"/>
                  </a:lnTo>
                  <a:lnTo>
                    <a:pt x="8001000" y="115188"/>
                  </a:lnTo>
                  <a:lnTo>
                    <a:pt x="8001000" y="575563"/>
                  </a:lnTo>
                  <a:lnTo>
                    <a:pt x="7991475" y="619601"/>
                  </a:lnTo>
                  <a:lnTo>
                    <a:pt x="7964424" y="656970"/>
                  </a:lnTo>
                  <a:lnTo>
                    <a:pt x="7923958" y="681894"/>
                  </a:lnTo>
                  <a:lnTo>
                    <a:pt x="7876158" y="690626"/>
                  </a:lnTo>
                  <a:lnTo>
                    <a:pt x="124802" y="690626"/>
                  </a:lnTo>
                  <a:lnTo>
                    <a:pt x="77042" y="681894"/>
                  </a:lnTo>
                  <a:lnTo>
                    <a:pt x="36550" y="656970"/>
                  </a:lnTo>
                  <a:lnTo>
                    <a:pt x="9498" y="619601"/>
                  </a:lnTo>
                  <a:lnTo>
                    <a:pt x="0" y="575563"/>
                  </a:lnTo>
                  <a:lnTo>
                    <a:pt x="0" y="11518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6900" y="4178300"/>
            <a:ext cx="8026400" cy="936625"/>
            <a:chOff x="596900" y="4178300"/>
            <a:chExt cx="8026400" cy="9366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191000"/>
              <a:ext cx="8001000" cy="9112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9600" y="4191000"/>
              <a:ext cx="8001000" cy="911225"/>
            </a:xfrm>
            <a:custGeom>
              <a:avLst/>
              <a:gdLst/>
              <a:ahLst/>
              <a:cxnLst/>
              <a:rect l="l" t="t" r="r" b="b"/>
              <a:pathLst>
                <a:path w="8001000" h="911225">
                  <a:moveTo>
                    <a:pt x="0" y="151892"/>
                  </a:moveTo>
                  <a:lnTo>
                    <a:pt x="9498" y="93789"/>
                  </a:lnTo>
                  <a:lnTo>
                    <a:pt x="36550" y="44450"/>
                  </a:lnTo>
                  <a:lnTo>
                    <a:pt x="77042" y="11556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1556"/>
                  </a:lnTo>
                  <a:lnTo>
                    <a:pt x="7964424" y="44450"/>
                  </a:lnTo>
                  <a:lnTo>
                    <a:pt x="7991475" y="93789"/>
                  </a:lnTo>
                  <a:lnTo>
                    <a:pt x="8001000" y="151892"/>
                  </a:lnTo>
                  <a:lnTo>
                    <a:pt x="8001000" y="759332"/>
                  </a:lnTo>
                  <a:lnTo>
                    <a:pt x="7991475" y="817435"/>
                  </a:lnTo>
                  <a:lnTo>
                    <a:pt x="7964424" y="866775"/>
                  </a:lnTo>
                  <a:lnTo>
                    <a:pt x="7923958" y="899668"/>
                  </a:lnTo>
                  <a:lnTo>
                    <a:pt x="7876158" y="911225"/>
                  </a:lnTo>
                  <a:lnTo>
                    <a:pt x="124802" y="911225"/>
                  </a:lnTo>
                  <a:lnTo>
                    <a:pt x="77042" y="899668"/>
                  </a:lnTo>
                  <a:lnTo>
                    <a:pt x="36550" y="866775"/>
                  </a:lnTo>
                  <a:lnTo>
                    <a:pt x="9498" y="817435"/>
                  </a:lnTo>
                  <a:lnTo>
                    <a:pt x="0" y="759332"/>
                  </a:lnTo>
                  <a:lnTo>
                    <a:pt x="0" y="15189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6900" y="5168900"/>
            <a:ext cx="8026400" cy="873125"/>
            <a:chOff x="596900" y="5168900"/>
            <a:chExt cx="8026400" cy="873125"/>
          </a:xfrm>
        </p:grpSpPr>
        <p:sp>
          <p:nvSpPr>
            <p:cNvPr id="13" name="object 13"/>
            <p:cNvSpPr/>
            <p:nvPr/>
          </p:nvSpPr>
          <p:spPr>
            <a:xfrm>
              <a:off x="609600" y="51816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7876158" y="0"/>
                  </a:moveTo>
                  <a:lnTo>
                    <a:pt x="124802" y="0"/>
                  </a:lnTo>
                  <a:lnTo>
                    <a:pt x="100342" y="2736"/>
                  </a:lnTo>
                  <a:lnTo>
                    <a:pt x="55560" y="23735"/>
                  </a:lnTo>
                  <a:lnTo>
                    <a:pt x="20965" y="62876"/>
                  </a:lnTo>
                  <a:lnTo>
                    <a:pt x="2419" y="113589"/>
                  </a:lnTo>
                  <a:lnTo>
                    <a:pt x="0" y="141350"/>
                  </a:lnTo>
                  <a:lnTo>
                    <a:pt x="0" y="706437"/>
                  </a:lnTo>
                  <a:lnTo>
                    <a:pt x="9498" y="760501"/>
                  </a:lnTo>
                  <a:lnTo>
                    <a:pt x="36550" y="806335"/>
                  </a:lnTo>
                  <a:lnTo>
                    <a:pt x="77042" y="836969"/>
                  </a:lnTo>
                  <a:lnTo>
                    <a:pt x="124802" y="847725"/>
                  </a:lnTo>
                  <a:lnTo>
                    <a:pt x="7876158" y="847725"/>
                  </a:lnTo>
                  <a:lnTo>
                    <a:pt x="7923958" y="836969"/>
                  </a:lnTo>
                  <a:lnTo>
                    <a:pt x="7964424" y="806335"/>
                  </a:lnTo>
                  <a:lnTo>
                    <a:pt x="7991475" y="760501"/>
                  </a:lnTo>
                  <a:lnTo>
                    <a:pt x="8001000" y="706437"/>
                  </a:lnTo>
                  <a:lnTo>
                    <a:pt x="8001000" y="141350"/>
                  </a:lnTo>
                  <a:lnTo>
                    <a:pt x="7991475" y="87185"/>
                  </a:lnTo>
                  <a:lnTo>
                    <a:pt x="7964424" y="41401"/>
                  </a:lnTo>
                  <a:lnTo>
                    <a:pt x="7923958" y="10747"/>
                  </a:lnTo>
                  <a:lnTo>
                    <a:pt x="787615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5181600"/>
              <a:ext cx="8001000" cy="847725"/>
            </a:xfrm>
            <a:custGeom>
              <a:avLst/>
              <a:gdLst/>
              <a:ahLst/>
              <a:cxnLst/>
              <a:rect l="l" t="t" r="r" b="b"/>
              <a:pathLst>
                <a:path w="8001000" h="847725">
                  <a:moveTo>
                    <a:pt x="0" y="141350"/>
                  </a:moveTo>
                  <a:lnTo>
                    <a:pt x="9498" y="87185"/>
                  </a:lnTo>
                  <a:lnTo>
                    <a:pt x="36550" y="41401"/>
                  </a:lnTo>
                  <a:lnTo>
                    <a:pt x="77042" y="10747"/>
                  </a:lnTo>
                  <a:lnTo>
                    <a:pt x="124802" y="0"/>
                  </a:lnTo>
                  <a:lnTo>
                    <a:pt x="7876158" y="0"/>
                  </a:lnTo>
                  <a:lnTo>
                    <a:pt x="7923958" y="10747"/>
                  </a:lnTo>
                  <a:lnTo>
                    <a:pt x="7964424" y="41401"/>
                  </a:lnTo>
                  <a:lnTo>
                    <a:pt x="7991475" y="87185"/>
                  </a:lnTo>
                  <a:lnTo>
                    <a:pt x="8001000" y="141350"/>
                  </a:lnTo>
                  <a:lnTo>
                    <a:pt x="8001000" y="706437"/>
                  </a:lnTo>
                  <a:lnTo>
                    <a:pt x="7991475" y="760501"/>
                  </a:lnTo>
                  <a:lnTo>
                    <a:pt x="7964424" y="806335"/>
                  </a:lnTo>
                  <a:lnTo>
                    <a:pt x="7923958" y="836969"/>
                  </a:lnTo>
                  <a:lnTo>
                    <a:pt x="7876158" y="847725"/>
                  </a:lnTo>
                  <a:lnTo>
                    <a:pt x="124802" y="847725"/>
                  </a:lnTo>
                  <a:lnTo>
                    <a:pt x="77042" y="836969"/>
                  </a:lnTo>
                  <a:lnTo>
                    <a:pt x="36550" y="806335"/>
                  </a:lnTo>
                  <a:lnTo>
                    <a:pt x="9498" y="760501"/>
                  </a:lnTo>
                  <a:lnTo>
                    <a:pt x="0" y="706437"/>
                  </a:lnTo>
                  <a:lnTo>
                    <a:pt x="0" y="1413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9676" y="1699387"/>
            <a:ext cx="7637780" cy="41878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32384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Chuỗi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(mua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sắm,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đặt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tồn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cấp,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12700" marR="328295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xuất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(lập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lịch, lập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kế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suất,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soát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chất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lượng,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danh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vật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quan)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(khảo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sát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khách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thị,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trung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tâm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cuộc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gọi)</a:t>
            </a:r>
            <a:endParaRPr sz="2000">
              <a:latin typeface="Arial"/>
              <a:cs typeface="Arial"/>
            </a:endParaRPr>
          </a:p>
          <a:p>
            <a:pPr marL="12700" marR="271145">
              <a:lnSpc>
                <a:spcPts val="2160"/>
              </a:lnSpc>
              <a:spcBef>
                <a:spcPts val="1510"/>
              </a:spcBef>
            </a:pP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Nguồn lực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con người (tiền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lương,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thời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gian và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mức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độ làm việc,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quản lý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nguồn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lực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con người, tiền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hoa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hồng,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quản lý lợi nhuận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và </a:t>
            </a:r>
            <a:r>
              <a:rPr sz="2000" spc="-545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hoạt</a:t>
            </a:r>
            <a:r>
              <a:rPr sz="2000" spc="-2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liên</a:t>
            </a:r>
            <a:r>
              <a:rPr sz="2000" dirty="0">
                <a:solidFill>
                  <a:srgbClr val="2C2A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C2A00"/>
                </a:solidFill>
                <a:latin typeface="Arial"/>
                <a:cs typeface="Arial"/>
              </a:rPr>
              <a:t>quan)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12700" marR="34290">
              <a:lnSpc>
                <a:spcPts val="216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(sổ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cái,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thu,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trả,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mặt,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cố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697595"/>
            <a:ext cx="8001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sz="3200" b="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000308"/>
                </a:solidFill>
                <a:latin typeface="Arial"/>
                <a:cs typeface="Arial"/>
              </a:rPr>
              <a:t>bao gồm</a:t>
            </a:r>
            <a:r>
              <a:rPr sz="3200"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3200" b="0" spc="-5" dirty="0">
                <a:solidFill>
                  <a:srgbClr val="000308"/>
                </a:solidFill>
                <a:latin typeface="Arial"/>
                <a:cs typeface="Arial"/>
              </a:rPr>
              <a:t> ứng</a:t>
            </a:r>
            <a:r>
              <a:rPr sz="3200" b="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3200" b="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3200"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sz="3200"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000308"/>
                </a:solidFill>
                <a:latin typeface="Arial"/>
                <a:cs typeface="Arial"/>
              </a:rPr>
              <a:t>hợp: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172" y="609600"/>
            <a:ext cx="80010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08305">
              <a:lnSpc>
                <a:spcPts val="3840"/>
              </a:lnSpc>
              <a:spcBef>
                <a:spcPts val="95"/>
              </a:spcBef>
            </a:pPr>
            <a:r>
              <a:rPr sz="2800"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Inherent</a:t>
            </a:r>
            <a:r>
              <a:rPr sz="2800"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Processes:</a:t>
            </a:r>
            <a:r>
              <a:rPr sz="2800" b="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SAP</a:t>
            </a:r>
            <a:r>
              <a:rPr sz="2800"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Ordering</a:t>
            </a:r>
            <a:r>
              <a:rPr sz="2800"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800"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1524000"/>
            <a:ext cx="817245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676336"/>
            <a:ext cx="7086600" cy="42573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2200" y="31531"/>
            <a:ext cx="67056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08305">
              <a:lnSpc>
                <a:spcPts val="3840"/>
              </a:lnSpc>
              <a:spcBef>
                <a:spcPts val="95"/>
              </a:spcBef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Inherent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Processes:</a:t>
            </a:r>
            <a:r>
              <a:rPr b="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SAP</a:t>
            </a:r>
            <a:r>
              <a:rPr b="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Ordering</a:t>
            </a:r>
            <a:r>
              <a:rPr b="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b="0" spc="-7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r>
              <a:rPr b="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990600" y="5105400"/>
            <a:ext cx="1143000" cy="923925"/>
          </a:xfrm>
          <a:custGeom>
            <a:avLst/>
            <a:gdLst/>
            <a:ahLst/>
            <a:cxnLst/>
            <a:rect l="l" t="t" r="r" b="b"/>
            <a:pathLst>
              <a:path w="1143000" h="923925">
                <a:moveTo>
                  <a:pt x="1143000" y="0"/>
                </a:moveTo>
                <a:lnTo>
                  <a:pt x="0" y="0"/>
                </a:lnTo>
                <a:lnTo>
                  <a:pt x="0" y="923925"/>
                </a:lnTo>
                <a:lnTo>
                  <a:pt x="1143000" y="923925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6007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  <a:tabLst>
                <a:tab pos="953769" algn="l"/>
              </a:tabLst>
            </a:pP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Q6:	So</a:t>
            </a:r>
            <a:r>
              <a:rPr sz="3000" b="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sánh</a:t>
            </a:r>
            <a:r>
              <a:rPr sz="3000" b="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3000" b="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spc="-5" dirty="0">
                <a:solidFill>
                  <a:srgbClr val="00040C"/>
                </a:solidFill>
                <a:latin typeface="Arial"/>
                <a:cs typeface="Arial"/>
              </a:rPr>
              <a:t>nhà</a:t>
            </a:r>
            <a:r>
              <a:rPr sz="3000" b="0" spc="-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cung</a:t>
            </a:r>
            <a:r>
              <a:rPr sz="3000" b="0" spc="-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cấp</a:t>
            </a:r>
            <a:r>
              <a:rPr sz="3000" b="0" spc="-3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ERP</a:t>
            </a:r>
            <a:r>
              <a:rPr sz="3000" b="0" spc="-7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3000" b="0" dirty="0">
                <a:solidFill>
                  <a:srgbClr val="00040C"/>
                </a:solidFill>
                <a:latin typeface="Arial"/>
                <a:cs typeface="Arial"/>
              </a:rPr>
              <a:t>chính?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676400"/>
            <a:ext cx="7315200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27050" y="1593850"/>
          <a:ext cx="8001000" cy="2649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Epicore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MS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Dynamics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Infor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Oracle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SAP</a:t>
                      </a:r>
                      <a:endParaRPr sz="1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31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270510" marR="26289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Doanh  thu </a:t>
                      </a:r>
                      <a:r>
                        <a:rPr sz="2000" b="1" spc="5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(2009)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$410M+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$1.3B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~$2B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&gt;$2B+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spc="5" dirty="0">
                          <a:solidFill>
                            <a:srgbClr val="00040C"/>
                          </a:solidFill>
                          <a:latin typeface="Franklin Gothic Medium"/>
                          <a:cs typeface="Franklin Gothic Medium"/>
                        </a:rPr>
                        <a:t>$11.9B</a:t>
                      </a:r>
                      <a:endParaRPr sz="20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69">
                <a:tc>
                  <a:txBody>
                    <a:bodyPr/>
                    <a:lstStyle/>
                    <a:p>
                      <a:pPr marL="297815" marR="129539" indent="-1619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Thị</a:t>
                      </a:r>
                      <a:r>
                        <a:rPr sz="2000" b="1" spc="-95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phần </a:t>
                      </a:r>
                      <a:r>
                        <a:rPr sz="2000" b="1" spc="-540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(2005)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4%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20%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00040C"/>
                          </a:solidFill>
                          <a:latin typeface="Arial"/>
                          <a:cs typeface="Arial"/>
                        </a:rPr>
                        <a:t>42%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577397"/>
            <a:ext cx="8153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b="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b="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nhà cung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b="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8879" y="533400"/>
            <a:ext cx="4267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b="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b="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950" y="1716196"/>
            <a:ext cx="6554985" cy="40852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123" y="1322832"/>
            <a:ext cx="6376670" cy="5043170"/>
            <a:chOff x="611123" y="1322832"/>
            <a:chExt cx="6376670" cy="5043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1322832"/>
              <a:ext cx="6376415" cy="50429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955" y="4818888"/>
              <a:ext cx="356616" cy="33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412" y="5181600"/>
              <a:ext cx="1854200" cy="6540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4412" y="5181600"/>
            <a:ext cx="1854200" cy="6540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48590" marR="114935" indent="-26034">
              <a:lnSpc>
                <a:spcPts val="2160"/>
              </a:lnSpc>
              <a:spcBef>
                <a:spcPts val="400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Collaborati</a:t>
            </a:r>
            <a:r>
              <a:rPr sz="2000" b="1" spc="-30" dirty="0">
                <a:solidFill>
                  <a:srgbClr val="000308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  Management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0300" y="2895600"/>
            <a:ext cx="1939925" cy="1492250"/>
            <a:chOff x="1130300" y="2895600"/>
            <a:chExt cx="1939925" cy="14922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436" y="3927347"/>
              <a:ext cx="493775" cy="4602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300" y="2895600"/>
              <a:ext cx="1939925" cy="7080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30300" y="2895600"/>
            <a:ext cx="1939925" cy="708025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651510" marR="114300" indent="-530860">
              <a:lnSpc>
                <a:spcPts val="2160"/>
              </a:lnSpc>
              <a:spcBef>
                <a:spcPts val="610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Require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ents  Gaps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30613" y="3090672"/>
            <a:ext cx="1425575" cy="1410335"/>
            <a:chOff x="3130613" y="3090672"/>
            <a:chExt cx="1425575" cy="14103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6056" y="3090672"/>
              <a:ext cx="598931" cy="5547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5376" y="3897312"/>
              <a:ext cx="1416050" cy="5984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35376" y="3897312"/>
              <a:ext cx="1416050" cy="598805"/>
            </a:xfrm>
            <a:custGeom>
              <a:avLst/>
              <a:gdLst/>
              <a:ahLst/>
              <a:cxnLst/>
              <a:rect l="l" t="t" r="r" b="b"/>
              <a:pathLst>
                <a:path w="1416050" h="598804">
                  <a:moveTo>
                    <a:pt x="0" y="598487"/>
                  </a:moveTo>
                  <a:lnTo>
                    <a:pt x="1416050" y="598487"/>
                  </a:lnTo>
                  <a:lnTo>
                    <a:pt x="1416050" y="0"/>
                  </a:lnTo>
                  <a:lnTo>
                    <a:pt x="0" y="0"/>
                  </a:lnTo>
                  <a:lnTo>
                    <a:pt x="0" y="598487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40138" y="3872229"/>
            <a:ext cx="14065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3825" marR="86995" indent="-29209">
              <a:lnSpc>
                <a:spcPts val="2160"/>
              </a:lnSpc>
              <a:spcBef>
                <a:spcPts val="375"/>
              </a:spcBef>
            </a:pPr>
            <a:r>
              <a:rPr sz="2000" b="1" spc="-11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ransition  Problems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40326" y="1905063"/>
            <a:ext cx="1684655" cy="1402080"/>
            <a:chOff x="4640326" y="1905063"/>
            <a:chExt cx="1684655" cy="140208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5692" y="2624328"/>
              <a:ext cx="742188" cy="6827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0326" y="1905063"/>
              <a:ext cx="1684274" cy="74136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40326" y="1905063"/>
            <a:ext cx="1684655" cy="74168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170180" marR="161290" indent="74295">
              <a:lnSpc>
                <a:spcPts val="2160"/>
              </a:lnSpc>
              <a:spcBef>
                <a:spcPts val="735"/>
              </a:spcBef>
            </a:pPr>
            <a:r>
              <a:rPr sz="2000" b="1" spc="-5" dirty="0">
                <a:solidFill>
                  <a:srgbClr val="000308"/>
                </a:solidFill>
                <a:latin typeface="Arial"/>
                <a:cs typeface="Arial"/>
              </a:rPr>
              <a:t>Employee </a:t>
            </a:r>
            <a:r>
              <a:rPr sz="2000" b="1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Resistance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10311" y="696944"/>
            <a:ext cx="786003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0895" marR="5080" indent="-798830">
              <a:lnSpc>
                <a:spcPct val="100000"/>
              </a:lnSpc>
              <a:spcBef>
                <a:spcPts val="100"/>
              </a:spcBef>
              <a:tabLst>
                <a:tab pos="859155" algn="l"/>
              </a:tabLst>
            </a:pPr>
            <a:r>
              <a:rPr sz="3000" spc="-5" dirty="0"/>
              <a:t>Q7:		</a:t>
            </a:r>
            <a:r>
              <a:rPr sz="3000" dirty="0"/>
              <a:t>Các </a:t>
            </a:r>
            <a:r>
              <a:rPr sz="3000" spc="-5" dirty="0"/>
              <a:t>chiến lược khi </a:t>
            </a:r>
            <a:r>
              <a:rPr sz="3000" dirty="0"/>
              <a:t>thực hiện hệ thống </a:t>
            </a:r>
            <a:r>
              <a:rPr sz="3000" spc="-819" dirty="0"/>
              <a:t> </a:t>
            </a:r>
            <a:r>
              <a:rPr sz="3000" spc="-5" dirty="0"/>
              <a:t>mới</a:t>
            </a:r>
            <a:r>
              <a:rPr sz="3000" dirty="0"/>
              <a:t> ?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73951" y="1905000"/>
            <a:ext cx="1865249" cy="165735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973951" y="1905000"/>
            <a:ext cx="1865630" cy="165735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5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Chal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enges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Difficu</a:t>
            </a:r>
            <a:r>
              <a:rPr sz="2000" b="1" spc="-10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ty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Expense</a:t>
            </a:r>
            <a:endParaRPr sz="20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1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Risk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53000" y="4620323"/>
            <a:ext cx="3113913" cy="40011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953000" y="4620323"/>
            <a:ext cx="3114040" cy="40068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310"/>
              </a:spcBef>
            </a:pP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Four</a:t>
            </a:r>
            <a:r>
              <a:rPr sz="20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Prime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Factors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20850"/>
            <a:ext cx="5146675" cy="1095375"/>
            <a:chOff x="3400425" y="1720850"/>
            <a:chExt cx="5146675" cy="1095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33550"/>
              <a:ext cx="5121275" cy="1069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33550"/>
              <a:ext cx="5121275" cy="1069975"/>
            </a:xfrm>
            <a:custGeom>
              <a:avLst/>
              <a:gdLst/>
              <a:ahLst/>
              <a:cxnLst/>
              <a:rect l="l" t="t" r="r" b="b"/>
              <a:pathLst>
                <a:path w="5121275" h="1069975">
                  <a:moveTo>
                    <a:pt x="5121275" y="178308"/>
                  </a:moveTo>
                  <a:lnTo>
                    <a:pt x="5121275" y="891666"/>
                  </a:lnTo>
                  <a:lnTo>
                    <a:pt x="5117816" y="926588"/>
                  </a:lnTo>
                  <a:lnTo>
                    <a:pt x="5091324" y="990572"/>
                  </a:lnTo>
                  <a:lnTo>
                    <a:pt x="5041925" y="1040024"/>
                  </a:lnTo>
                  <a:lnTo>
                    <a:pt x="4977905" y="1066516"/>
                  </a:lnTo>
                  <a:lnTo>
                    <a:pt x="4942967" y="1069975"/>
                  </a:lnTo>
                  <a:lnTo>
                    <a:pt x="4892007" y="1069975"/>
                  </a:lnTo>
                  <a:lnTo>
                    <a:pt x="4841047" y="1069975"/>
                  </a:lnTo>
                  <a:lnTo>
                    <a:pt x="4790088" y="1069975"/>
                  </a:lnTo>
                  <a:lnTo>
                    <a:pt x="4739128" y="1069975"/>
                  </a:lnTo>
                  <a:lnTo>
                    <a:pt x="4688169" y="1069975"/>
                  </a:lnTo>
                  <a:lnTo>
                    <a:pt x="4637210" y="1069975"/>
                  </a:lnTo>
                  <a:lnTo>
                    <a:pt x="4586250" y="1069975"/>
                  </a:lnTo>
                  <a:lnTo>
                    <a:pt x="4535291" y="1069975"/>
                  </a:lnTo>
                  <a:lnTo>
                    <a:pt x="4484332" y="1069975"/>
                  </a:lnTo>
                  <a:lnTo>
                    <a:pt x="4433373" y="1069975"/>
                  </a:lnTo>
                  <a:lnTo>
                    <a:pt x="4382414" y="1069975"/>
                  </a:lnTo>
                  <a:lnTo>
                    <a:pt x="4331455" y="1069975"/>
                  </a:lnTo>
                  <a:lnTo>
                    <a:pt x="4280496" y="1069975"/>
                  </a:lnTo>
                  <a:lnTo>
                    <a:pt x="4229537" y="1069975"/>
                  </a:lnTo>
                  <a:lnTo>
                    <a:pt x="4178579" y="1069975"/>
                  </a:lnTo>
                  <a:lnTo>
                    <a:pt x="4127620" y="1069975"/>
                  </a:lnTo>
                  <a:lnTo>
                    <a:pt x="4076661" y="1069975"/>
                  </a:lnTo>
                  <a:lnTo>
                    <a:pt x="4025703" y="1069975"/>
                  </a:lnTo>
                  <a:lnTo>
                    <a:pt x="3974744" y="1069975"/>
                  </a:lnTo>
                  <a:lnTo>
                    <a:pt x="3923786" y="1069975"/>
                  </a:lnTo>
                  <a:lnTo>
                    <a:pt x="3872827" y="1069975"/>
                  </a:lnTo>
                  <a:lnTo>
                    <a:pt x="3821869" y="1069975"/>
                  </a:lnTo>
                  <a:lnTo>
                    <a:pt x="3770911" y="1069975"/>
                  </a:lnTo>
                  <a:lnTo>
                    <a:pt x="3719952" y="1069975"/>
                  </a:lnTo>
                  <a:lnTo>
                    <a:pt x="3668994" y="1069975"/>
                  </a:lnTo>
                  <a:lnTo>
                    <a:pt x="3618036" y="1069975"/>
                  </a:lnTo>
                  <a:lnTo>
                    <a:pt x="3567078" y="1069975"/>
                  </a:lnTo>
                  <a:lnTo>
                    <a:pt x="3516120" y="1069975"/>
                  </a:lnTo>
                  <a:lnTo>
                    <a:pt x="3465162" y="1069975"/>
                  </a:lnTo>
                  <a:lnTo>
                    <a:pt x="3414203" y="1069975"/>
                  </a:lnTo>
                  <a:lnTo>
                    <a:pt x="3363245" y="1069975"/>
                  </a:lnTo>
                  <a:lnTo>
                    <a:pt x="3312287" y="1069975"/>
                  </a:lnTo>
                  <a:lnTo>
                    <a:pt x="3261329" y="1069975"/>
                  </a:lnTo>
                  <a:lnTo>
                    <a:pt x="3210371" y="1069975"/>
                  </a:lnTo>
                  <a:lnTo>
                    <a:pt x="3159414" y="1069975"/>
                  </a:lnTo>
                  <a:lnTo>
                    <a:pt x="3108456" y="1069975"/>
                  </a:lnTo>
                  <a:lnTo>
                    <a:pt x="3057498" y="1069975"/>
                  </a:lnTo>
                  <a:lnTo>
                    <a:pt x="3006540" y="1069975"/>
                  </a:lnTo>
                  <a:lnTo>
                    <a:pt x="2955582" y="1069975"/>
                  </a:lnTo>
                  <a:lnTo>
                    <a:pt x="2904624" y="1069975"/>
                  </a:lnTo>
                  <a:lnTo>
                    <a:pt x="2853666" y="1069975"/>
                  </a:lnTo>
                  <a:lnTo>
                    <a:pt x="2802709" y="1069975"/>
                  </a:lnTo>
                  <a:lnTo>
                    <a:pt x="2751751" y="1069975"/>
                  </a:lnTo>
                  <a:lnTo>
                    <a:pt x="2700793" y="1069975"/>
                  </a:lnTo>
                  <a:lnTo>
                    <a:pt x="2649835" y="1069975"/>
                  </a:lnTo>
                  <a:lnTo>
                    <a:pt x="2598877" y="1069975"/>
                  </a:lnTo>
                  <a:lnTo>
                    <a:pt x="2547920" y="1069975"/>
                  </a:lnTo>
                  <a:lnTo>
                    <a:pt x="2496962" y="1069975"/>
                  </a:lnTo>
                  <a:lnTo>
                    <a:pt x="2446004" y="1069975"/>
                  </a:lnTo>
                  <a:lnTo>
                    <a:pt x="2395046" y="1069975"/>
                  </a:lnTo>
                  <a:lnTo>
                    <a:pt x="2344089" y="1069975"/>
                  </a:lnTo>
                  <a:lnTo>
                    <a:pt x="2293131" y="1069975"/>
                  </a:lnTo>
                  <a:lnTo>
                    <a:pt x="2242173" y="1069975"/>
                  </a:lnTo>
                  <a:lnTo>
                    <a:pt x="2191215" y="1069975"/>
                  </a:lnTo>
                  <a:lnTo>
                    <a:pt x="2140257" y="1069975"/>
                  </a:lnTo>
                  <a:lnTo>
                    <a:pt x="2089300" y="1069975"/>
                  </a:lnTo>
                  <a:lnTo>
                    <a:pt x="2038342" y="1069975"/>
                  </a:lnTo>
                  <a:lnTo>
                    <a:pt x="1987384" y="1069975"/>
                  </a:lnTo>
                  <a:lnTo>
                    <a:pt x="1936426" y="1069975"/>
                  </a:lnTo>
                  <a:lnTo>
                    <a:pt x="1885468" y="1069975"/>
                  </a:lnTo>
                  <a:lnTo>
                    <a:pt x="1834510" y="1069975"/>
                  </a:lnTo>
                  <a:lnTo>
                    <a:pt x="1783552" y="1069975"/>
                  </a:lnTo>
                  <a:lnTo>
                    <a:pt x="1732595" y="1069975"/>
                  </a:lnTo>
                  <a:lnTo>
                    <a:pt x="1681637" y="1069975"/>
                  </a:lnTo>
                  <a:lnTo>
                    <a:pt x="1630679" y="1069975"/>
                  </a:lnTo>
                  <a:lnTo>
                    <a:pt x="1579721" y="1069975"/>
                  </a:lnTo>
                  <a:lnTo>
                    <a:pt x="1528763" y="1069975"/>
                  </a:lnTo>
                  <a:lnTo>
                    <a:pt x="1477804" y="1069975"/>
                  </a:lnTo>
                  <a:lnTo>
                    <a:pt x="1426846" y="1069975"/>
                  </a:lnTo>
                  <a:lnTo>
                    <a:pt x="1375888" y="1069975"/>
                  </a:lnTo>
                  <a:lnTo>
                    <a:pt x="1324930" y="1069975"/>
                  </a:lnTo>
                  <a:lnTo>
                    <a:pt x="1273972" y="1069975"/>
                  </a:lnTo>
                  <a:lnTo>
                    <a:pt x="1223014" y="1069975"/>
                  </a:lnTo>
                  <a:lnTo>
                    <a:pt x="1172055" y="1069975"/>
                  </a:lnTo>
                  <a:lnTo>
                    <a:pt x="1121097" y="1069975"/>
                  </a:lnTo>
                  <a:lnTo>
                    <a:pt x="1070139" y="1069975"/>
                  </a:lnTo>
                  <a:lnTo>
                    <a:pt x="1019180" y="1069975"/>
                  </a:lnTo>
                  <a:lnTo>
                    <a:pt x="968222" y="1069975"/>
                  </a:lnTo>
                  <a:lnTo>
                    <a:pt x="917263" y="1069975"/>
                  </a:lnTo>
                  <a:lnTo>
                    <a:pt x="866305" y="1069975"/>
                  </a:lnTo>
                  <a:lnTo>
                    <a:pt x="815346" y="1069975"/>
                  </a:lnTo>
                  <a:lnTo>
                    <a:pt x="764387" y="1069975"/>
                  </a:lnTo>
                  <a:lnTo>
                    <a:pt x="713429" y="1069975"/>
                  </a:lnTo>
                  <a:lnTo>
                    <a:pt x="662470" y="1069975"/>
                  </a:lnTo>
                  <a:lnTo>
                    <a:pt x="611511" y="1069975"/>
                  </a:lnTo>
                  <a:lnTo>
                    <a:pt x="560552" y="1069975"/>
                  </a:lnTo>
                  <a:lnTo>
                    <a:pt x="509593" y="1069975"/>
                  </a:lnTo>
                  <a:lnTo>
                    <a:pt x="458634" y="1069975"/>
                  </a:lnTo>
                  <a:lnTo>
                    <a:pt x="407675" y="1069975"/>
                  </a:lnTo>
                  <a:lnTo>
                    <a:pt x="356716" y="1069975"/>
                  </a:lnTo>
                  <a:lnTo>
                    <a:pt x="305756" y="1069975"/>
                  </a:lnTo>
                  <a:lnTo>
                    <a:pt x="254797" y="1069975"/>
                  </a:lnTo>
                  <a:lnTo>
                    <a:pt x="203838" y="1069975"/>
                  </a:lnTo>
                  <a:lnTo>
                    <a:pt x="152878" y="1069975"/>
                  </a:lnTo>
                  <a:lnTo>
                    <a:pt x="101919" y="1069975"/>
                  </a:lnTo>
                  <a:lnTo>
                    <a:pt x="50959" y="1069975"/>
                  </a:lnTo>
                  <a:lnTo>
                    <a:pt x="0" y="1069975"/>
                  </a:lnTo>
                  <a:lnTo>
                    <a:pt x="0" y="0"/>
                  </a:lnTo>
                  <a:lnTo>
                    <a:pt x="4942967" y="0"/>
                  </a:lnTo>
                  <a:lnTo>
                    <a:pt x="4977905" y="3458"/>
                  </a:lnTo>
                  <a:lnTo>
                    <a:pt x="5041925" y="29950"/>
                  </a:lnTo>
                  <a:lnTo>
                    <a:pt x="5091324" y="79402"/>
                  </a:lnTo>
                  <a:lnTo>
                    <a:pt x="5117816" y="143386"/>
                  </a:lnTo>
                  <a:lnTo>
                    <a:pt x="5121275" y="17830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96183" y="1921001"/>
            <a:ext cx="488188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lẻ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Hội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đồng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quản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điều hành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1362710"/>
            <a:chOff x="520700" y="1587500"/>
            <a:chExt cx="2905760" cy="136271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1337310"/>
            </a:xfrm>
            <a:custGeom>
              <a:avLst/>
              <a:gdLst/>
              <a:ahLst/>
              <a:cxnLst/>
              <a:rect l="l" t="t" r="r" b="b"/>
              <a:pathLst>
                <a:path w="2880360" h="1337310">
                  <a:moveTo>
                    <a:pt x="2657475" y="0"/>
                  </a:moveTo>
                  <a:lnTo>
                    <a:pt x="222846" y="0"/>
                  </a:lnTo>
                  <a:lnTo>
                    <a:pt x="179167" y="4323"/>
                  </a:lnTo>
                  <a:lnTo>
                    <a:pt x="137564" y="16970"/>
                  </a:lnTo>
                  <a:lnTo>
                    <a:pt x="99208" y="37451"/>
                  </a:lnTo>
                  <a:lnTo>
                    <a:pt x="65265" y="65277"/>
                  </a:lnTo>
                  <a:lnTo>
                    <a:pt x="37440" y="99208"/>
                  </a:lnTo>
                  <a:lnTo>
                    <a:pt x="16964" y="137556"/>
                  </a:lnTo>
                  <a:lnTo>
                    <a:pt x="4321" y="179167"/>
                  </a:lnTo>
                  <a:lnTo>
                    <a:pt x="0" y="222885"/>
                  </a:lnTo>
                  <a:lnTo>
                    <a:pt x="0" y="1114171"/>
                  </a:lnTo>
                  <a:lnTo>
                    <a:pt x="4321" y="1157835"/>
                  </a:lnTo>
                  <a:lnTo>
                    <a:pt x="16964" y="1199451"/>
                  </a:lnTo>
                  <a:lnTo>
                    <a:pt x="37440" y="1237829"/>
                  </a:lnTo>
                  <a:lnTo>
                    <a:pt x="65265" y="1271777"/>
                  </a:lnTo>
                  <a:lnTo>
                    <a:pt x="99208" y="1299604"/>
                  </a:lnTo>
                  <a:lnTo>
                    <a:pt x="137563" y="1320085"/>
                  </a:lnTo>
                  <a:lnTo>
                    <a:pt x="179161" y="1332732"/>
                  </a:lnTo>
                  <a:lnTo>
                    <a:pt x="222834" y="1337055"/>
                  </a:lnTo>
                  <a:lnTo>
                    <a:pt x="2657475" y="1337055"/>
                  </a:lnTo>
                  <a:lnTo>
                    <a:pt x="2701192" y="1332732"/>
                  </a:lnTo>
                  <a:lnTo>
                    <a:pt x="2742803" y="1320085"/>
                  </a:lnTo>
                  <a:lnTo>
                    <a:pt x="2781151" y="1299604"/>
                  </a:lnTo>
                  <a:lnTo>
                    <a:pt x="2815082" y="1271777"/>
                  </a:lnTo>
                  <a:lnTo>
                    <a:pt x="2842908" y="1237829"/>
                  </a:lnTo>
                  <a:lnTo>
                    <a:pt x="2863389" y="1199451"/>
                  </a:lnTo>
                  <a:lnTo>
                    <a:pt x="2876036" y="1157835"/>
                  </a:lnTo>
                  <a:lnTo>
                    <a:pt x="2880360" y="1114171"/>
                  </a:lnTo>
                  <a:lnTo>
                    <a:pt x="2880360" y="222885"/>
                  </a:lnTo>
                  <a:lnTo>
                    <a:pt x="2876036" y="179167"/>
                  </a:lnTo>
                  <a:lnTo>
                    <a:pt x="2863389" y="137556"/>
                  </a:lnTo>
                  <a:lnTo>
                    <a:pt x="2842908" y="99208"/>
                  </a:lnTo>
                  <a:lnTo>
                    <a:pt x="2815082" y="65277"/>
                  </a:lnTo>
                  <a:lnTo>
                    <a:pt x="2781151" y="37451"/>
                  </a:lnTo>
                  <a:lnTo>
                    <a:pt x="2742803" y="16970"/>
                  </a:lnTo>
                  <a:lnTo>
                    <a:pt x="2701192" y="4323"/>
                  </a:lnTo>
                  <a:lnTo>
                    <a:pt x="265747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1337310"/>
            </a:xfrm>
            <a:custGeom>
              <a:avLst/>
              <a:gdLst/>
              <a:ahLst/>
              <a:cxnLst/>
              <a:rect l="l" t="t" r="r" b="b"/>
              <a:pathLst>
                <a:path w="2880360" h="1337310">
                  <a:moveTo>
                    <a:pt x="0" y="222885"/>
                  </a:moveTo>
                  <a:lnTo>
                    <a:pt x="4321" y="179167"/>
                  </a:lnTo>
                  <a:lnTo>
                    <a:pt x="16964" y="137556"/>
                  </a:lnTo>
                  <a:lnTo>
                    <a:pt x="37440" y="99208"/>
                  </a:lnTo>
                  <a:lnTo>
                    <a:pt x="65265" y="65277"/>
                  </a:lnTo>
                  <a:lnTo>
                    <a:pt x="99208" y="37451"/>
                  </a:lnTo>
                  <a:lnTo>
                    <a:pt x="137564" y="16970"/>
                  </a:lnTo>
                  <a:lnTo>
                    <a:pt x="179167" y="4323"/>
                  </a:lnTo>
                  <a:lnTo>
                    <a:pt x="222846" y="0"/>
                  </a:lnTo>
                  <a:lnTo>
                    <a:pt x="2657475" y="0"/>
                  </a:lnTo>
                  <a:lnTo>
                    <a:pt x="2701192" y="4323"/>
                  </a:lnTo>
                  <a:lnTo>
                    <a:pt x="2742803" y="16970"/>
                  </a:lnTo>
                  <a:lnTo>
                    <a:pt x="2781151" y="37451"/>
                  </a:lnTo>
                  <a:lnTo>
                    <a:pt x="2815082" y="65277"/>
                  </a:lnTo>
                  <a:lnTo>
                    <a:pt x="2842908" y="99208"/>
                  </a:lnTo>
                  <a:lnTo>
                    <a:pt x="2863389" y="137556"/>
                  </a:lnTo>
                  <a:lnTo>
                    <a:pt x="2876036" y="179167"/>
                  </a:lnTo>
                  <a:lnTo>
                    <a:pt x="2880360" y="222885"/>
                  </a:lnTo>
                  <a:lnTo>
                    <a:pt x="2880360" y="1114171"/>
                  </a:lnTo>
                  <a:lnTo>
                    <a:pt x="2876036" y="1157835"/>
                  </a:lnTo>
                  <a:lnTo>
                    <a:pt x="2863389" y="1199451"/>
                  </a:lnTo>
                  <a:lnTo>
                    <a:pt x="2842908" y="1237829"/>
                  </a:lnTo>
                  <a:lnTo>
                    <a:pt x="2815082" y="1271777"/>
                  </a:lnTo>
                  <a:lnTo>
                    <a:pt x="2781151" y="1299604"/>
                  </a:lnTo>
                  <a:lnTo>
                    <a:pt x="2742803" y="1320085"/>
                  </a:lnTo>
                  <a:lnTo>
                    <a:pt x="2701192" y="1332732"/>
                  </a:lnTo>
                  <a:lnTo>
                    <a:pt x="2657475" y="1337055"/>
                  </a:lnTo>
                  <a:lnTo>
                    <a:pt x="222834" y="1337055"/>
                  </a:lnTo>
                  <a:lnTo>
                    <a:pt x="179161" y="1332732"/>
                  </a:lnTo>
                  <a:lnTo>
                    <a:pt x="137563" y="1320085"/>
                  </a:lnTo>
                  <a:lnTo>
                    <a:pt x="99208" y="1299604"/>
                  </a:lnTo>
                  <a:lnTo>
                    <a:pt x="65265" y="1271777"/>
                  </a:lnTo>
                  <a:lnTo>
                    <a:pt x="37440" y="1237829"/>
                  </a:lnTo>
                  <a:lnTo>
                    <a:pt x="16964" y="1199451"/>
                  </a:lnTo>
                  <a:lnTo>
                    <a:pt x="4321" y="1157835"/>
                  </a:lnTo>
                  <a:lnTo>
                    <a:pt x="0" y="1114171"/>
                  </a:lnTo>
                  <a:lnTo>
                    <a:pt x="0" y="22288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53160" y="1571015"/>
            <a:ext cx="1640205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252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Quản lý </a:t>
            </a:r>
            <a:r>
              <a:rPr sz="3100" b="1" spc="-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cộng</a:t>
            </a:r>
            <a:r>
              <a:rPr sz="31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98901" y="3340100"/>
            <a:ext cx="5140325" cy="2317750"/>
            <a:chOff x="3398901" y="3340100"/>
            <a:chExt cx="5140325" cy="23177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1601" y="3352800"/>
              <a:ext cx="5114925" cy="22923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1601" y="3352800"/>
              <a:ext cx="5114925" cy="2292350"/>
            </a:xfrm>
            <a:custGeom>
              <a:avLst/>
              <a:gdLst/>
              <a:ahLst/>
              <a:cxnLst/>
              <a:rect l="l" t="t" r="r" b="b"/>
              <a:pathLst>
                <a:path w="5114925" h="2292350">
                  <a:moveTo>
                    <a:pt x="5114925" y="382016"/>
                  </a:moveTo>
                  <a:lnTo>
                    <a:pt x="5114925" y="1910334"/>
                  </a:lnTo>
                  <a:lnTo>
                    <a:pt x="5111601" y="1953409"/>
                  </a:lnTo>
                  <a:lnTo>
                    <a:pt x="5101773" y="1995622"/>
                  </a:lnTo>
                  <a:lnTo>
                    <a:pt x="5085653" y="2036593"/>
                  </a:lnTo>
                  <a:lnTo>
                    <a:pt x="5063455" y="2075943"/>
                  </a:lnTo>
                  <a:lnTo>
                    <a:pt x="5035392" y="2113291"/>
                  </a:lnTo>
                  <a:lnTo>
                    <a:pt x="5001678" y="2148257"/>
                  </a:lnTo>
                  <a:lnTo>
                    <a:pt x="4962525" y="2180463"/>
                  </a:lnTo>
                  <a:lnTo>
                    <a:pt x="4924374" y="2205835"/>
                  </a:lnTo>
                  <a:lnTo>
                    <a:pt x="4883304" y="2228163"/>
                  </a:lnTo>
                  <a:lnTo>
                    <a:pt x="4839656" y="2247341"/>
                  </a:lnTo>
                  <a:lnTo>
                    <a:pt x="4793773" y="2263266"/>
                  </a:lnTo>
                  <a:lnTo>
                    <a:pt x="4745997" y="2275834"/>
                  </a:lnTo>
                  <a:lnTo>
                    <a:pt x="4696670" y="2284940"/>
                  </a:lnTo>
                  <a:lnTo>
                    <a:pt x="4646134" y="2290480"/>
                  </a:lnTo>
                  <a:lnTo>
                    <a:pt x="4594733" y="2292350"/>
                  </a:lnTo>
                  <a:lnTo>
                    <a:pt x="4543679" y="2292350"/>
                  </a:lnTo>
                  <a:lnTo>
                    <a:pt x="4492625" y="2292350"/>
                  </a:lnTo>
                  <a:lnTo>
                    <a:pt x="4441571" y="2292350"/>
                  </a:lnTo>
                  <a:lnTo>
                    <a:pt x="4390517" y="2292350"/>
                  </a:lnTo>
                  <a:lnTo>
                    <a:pt x="4339463" y="2292350"/>
                  </a:lnTo>
                  <a:lnTo>
                    <a:pt x="4288409" y="2292350"/>
                  </a:lnTo>
                  <a:lnTo>
                    <a:pt x="4237355" y="2292350"/>
                  </a:lnTo>
                  <a:lnTo>
                    <a:pt x="4186301" y="2292350"/>
                  </a:lnTo>
                  <a:lnTo>
                    <a:pt x="4135247" y="2292350"/>
                  </a:lnTo>
                  <a:lnTo>
                    <a:pt x="4084193" y="2292350"/>
                  </a:lnTo>
                  <a:lnTo>
                    <a:pt x="4033139" y="2292350"/>
                  </a:lnTo>
                  <a:lnTo>
                    <a:pt x="3982085" y="2292350"/>
                  </a:lnTo>
                  <a:lnTo>
                    <a:pt x="3931031" y="2292350"/>
                  </a:lnTo>
                  <a:lnTo>
                    <a:pt x="3879977" y="2292350"/>
                  </a:lnTo>
                  <a:lnTo>
                    <a:pt x="3828923" y="2292350"/>
                  </a:lnTo>
                  <a:lnTo>
                    <a:pt x="3777869" y="2292350"/>
                  </a:lnTo>
                  <a:lnTo>
                    <a:pt x="3726815" y="2292350"/>
                  </a:lnTo>
                  <a:lnTo>
                    <a:pt x="3675762" y="2292350"/>
                  </a:lnTo>
                  <a:lnTo>
                    <a:pt x="3624708" y="2292350"/>
                  </a:lnTo>
                  <a:lnTo>
                    <a:pt x="3573654" y="2292350"/>
                  </a:lnTo>
                  <a:lnTo>
                    <a:pt x="3522600" y="2292350"/>
                  </a:lnTo>
                  <a:lnTo>
                    <a:pt x="3471546" y="2292350"/>
                  </a:lnTo>
                  <a:lnTo>
                    <a:pt x="3420493" y="2292350"/>
                  </a:lnTo>
                  <a:lnTo>
                    <a:pt x="3369439" y="2292350"/>
                  </a:lnTo>
                  <a:lnTo>
                    <a:pt x="3318385" y="2292350"/>
                  </a:lnTo>
                  <a:lnTo>
                    <a:pt x="3267332" y="2292350"/>
                  </a:lnTo>
                  <a:lnTo>
                    <a:pt x="3216278" y="2292350"/>
                  </a:lnTo>
                  <a:lnTo>
                    <a:pt x="3165224" y="2292350"/>
                  </a:lnTo>
                  <a:lnTo>
                    <a:pt x="3114171" y="2292350"/>
                  </a:lnTo>
                  <a:lnTo>
                    <a:pt x="3063117" y="2292350"/>
                  </a:lnTo>
                  <a:lnTo>
                    <a:pt x="3012064" y="2292350"/>
                  </a:lnTo>
                  <a:lnTo>
                    <a:pt x="2961010" y="2292350"/>
                  </a:lnTo>
                  <a:lnTo>
                    <a:pt x="2909957" y="2292350"/>
                  </a:lnTo>
                  <a:lnTo>
                    <a:pt x="2858903" y="2292350"/>
                  </a:lnTo>
                  <a:lnTo>
                    <a:pt x="2807850" y="2292350"/>
                  </a:lnTo>
                  <a:lnTo>
                    <a:pt x="2756797" y="2292350"/>
                  </a:lnTo>
                  <a:lnTo>
                    <a:pt x="2705743" y="2292350"/>
                  </a:lnTo>
                  <a:lnTo>
                    <a:pt x="2654690" y="2292350"/>
                  </a:lnTo>
                  <a:lnTo>
                    <a:pt x="2603637" y="2292350"/>
                  </a:lnTo>
                  <a:lnTo>
                    <a:pt x="2552584" y="2292350"/>
                  </a:lnTo>
                  <a:lnTo>
                    <a:pt x="2501531" y="2292350"/>
                  </a:lnTo>
                  <a:lnTo>
                    <a:pt x="2450477" y="2292350"/>
                  </a:lnTo>
                  <a:lnTo>
                    <a:pt x="2399424" y="2292350"/>
                  </a:lnTo>
                  <a:lnTo>
                    <a:pt x="2348371" y="2292350"/>
                  </a:lnTo>
                  <a:lnTo>
                    <a:pt x="2297318" y="2292350"/>
                  </a:lnTo>
                  <a:lnTo>
                    <a:pt x="2246265" y="2292350"/>
                  </a:lnTo>
                  <a:lnTo>
                    <a:pt x="2195213" y="2292350"/>
                  </a:lnTo>
                  <a:lnTo>
                    <a:pt x="2144160" y="2292350"/>
                  </a:lnTo>
                  <a:lnTo>
                    <a:pt x="2093107" y="2292350"/>
                  </a:lnTo>
                  <a:lnTo>
                    <a:pt x="2042054" y="2292350"/>
                  </a:lnTo>
                  <a:lnTo>
                    <a:pt x="1991002" y="2292350"/>
                  </a:lnTo>
                  <a:lnTo>
                    <a:pt x="1939949" y="2292350"/>
                  </a:lnTo>
                  <a:lnTo>
                    <a:pt x="1888896" y="2292350"/>
                  </a:lnTo>
                  <a:lnTo>
                    <a:pt x="1837844" y="2292350"/>
                  </a:lnTo>
                  <a:lnTo>
                    <a:pt x="1786791" y="2292350"/>
                  </a:lnTo>
                  <a:lnTo>
                    <a:pt x="1735739" y="2292350"/>
                  </a:lnTo>
                  <a:lnTo>
                    <a:pt x="1684687" y="2292350"/>
                  </a:lnTo>
                  <a:lnTo>
                    <a:pt x="1633634" y="2292350"/>
                  </a:lnTo>
                  <a:lnTo>
                    <a:pt x="1582582" y="2292350"/>
                  </a:lnTo>
                  <a:lnTo>
                    <a:pt x="1531530" y="2292350"/>
                  </a:lnTo>
                  <a:lnTo>
                    <a:pt x="1480478" y="2292350"/>
                  </a:lnTo>
                  <a:lnTo>
                    <a:pt x="1429426" y="2292350"/>
                  </a:lnTo>
                  <a:lnTo>
                    <a:pt x="1378374" y="2292350"/>
                  </a:lnTo>
                  <a:lnTo>
                    <a:pt x="1327322" y="2292350"/>
                  </a:lnTo>
                  <a:lnTo>
                    <a:pt x="1276270" y="2292350"/>
                  </a:lnTo>
                  <a:lnTo>
                    <a:pt x="1225219" y="2292350"/>
                  </a:lnTo>
                  <a:lnTo>
                    <a:pt x="1174167" y="2292350"/>
                  </a:lnTo>
                  <a:lnTo>
                    <a:pt x="1123115" y="2292350"/>
                  </a:lnTo>
                  <a:lnTo>
                    <a:pt x="1072064" y="2292350"/>
                  </a:lnTo>
                  <a:lnTo>
                    <a:pt x="1021012" y="2292350"/>
                  </a:lnTo>
                  <a:lnTo>
                    <a:pt x="969961" y="2292350"/>
                  </a:lnTo>
                  <a:lnTo>
                    <a:pt x="918910" y="2292350"/>
                  </a:lnTo>
                  <a:lnTo>
                    <a:pt x="867858" y="2292350"/>
                  </a:lnTo>
                  <a:lnTo>
                    <a:pt x="816807" y="2292350"/>
                  </a:lnTo>
                  <a:lnTo>
                    <a:pt x="765756" y="2292350"/>
                  </a:lnTo>
                  <a:lnTo>
                    <a:pt x="714705" y="2292350"/>
                  </a:lnTo>
                  <a:lnTo>
                    <a:pt x="663654" y="2292350"/>
                  </a:lnTo>
                  <a:lnTo>
                    <a:pt x="612603" y="2292350"/>
                  </a:lnTo>
                  <a:lnTo>
                    <a:pt x="561552" y="2292350"/>
                  </a:lnTo>
                  <a:lnTo>
                    <a:pt x="510502" y="2292350"/>
                  </a:lnTo>
                  <a:lnTo>
                    <a:pt x="459451" y="2292350"/>
                  </a:lnTo>
                  <a:lnTo>
                    <a:pt x="408401" y="2292350"/>
                  </a:lnTo>
                  <a:lnTo>
                    <a:pt x="357350" y="2292350"/>
                  </a:lnTo>
                  <a:lnTo>
                    <a:pt x="306300" y="2292350"/>
                  </a:lnTo>
                  <a:lnTo>
                    <a:pt x="255249" y="2292350"/>
                  </a:lnTo>
                  <a:lnTo>
                    <a:pt x="204199" y="2292350"/>
                  </a:lnTo>
                  <a:lnTo>
                    <a:pt x="153149" y="2292350"/>
                  </a:lnTo>
                  <a:lnTo>
                    <a:pt x="102099" y="2292350"/>
                  </a:lnTo>
                  <a:lnTo>
                    <a:pt x="51049" y="2292350"/>
                  </a:lnTo>
                  <a:lnTo>
                    <a:pt x="0" y="2292350"/>
                  </a:lnTo>
                  <a:lnTo>
                    <a:pt x="0" y="0"/>
                  </a:lnTo>
                  <a:lnTo>
                    <a:pt x="4594733" y="0"/>
                  </a:lnTo>
                  <a:lnTo>
                    <a:pt x="4646134" y="1869"/>
                  </a:lnTo>
                  <a:lnTo>
                    <a:pt x="4696670" y="7409"/>
                  </a:lnTo>
                  <a:lnTo>
                    <a:pt x="4745997" y="16515"/>
                  </a:lnTo>
                  <a:lnTo>
                    <a:pt x="4793773" y="29083"/>
                  </a:lnTo>
                  <a:lnTo>
                    <a:pt x="4839656" y="45008"/>
                  </a:lnTo>
                  <a:lnTo>
                    <a:pt x="4883304" y="64186"/>
                  </a:lnTo>
                  <a:lnTo>
                    <a:pt x="4924374" y="86514"/>
                  </a:lnTo>
                  <a:lnTo>
                    <a:pt x="4962525" y="111887"/>
                  </a:lnTo>
                  <a:lnTo>
                    <a:pt x="5001677" y="144092"/>
                  </a:lnTo>
                  <a:lnTo>
                    <a:pt x="5035389" y="179058"/>
                  </a:lnTo>
                  <a:lnTo>
                    <a:pt x="5063445" y="216406"/>
                  </a:lnTo>
                  <a:lnTo>
                    <a:pt x="5085629" y="255756"/>
                  </a:lnTo>
                  <a:lnTo>
                    <a:pt x="5101726" y="296727"/>
                  </a:lnTo>
                  <a:lnTo>
                    <a:pt x="5111521" y="338940"/>
                  </a:lnTo>
                  <a:lnTo>
                    <a:pt x="5114798" y="38201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4659" y="3580257"/>
            <a:ext cx="4851400" cy="17945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Sản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phép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bao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giờ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hoản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hảo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9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Các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chức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dễ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000">
              <a:latin typeface="Arial"/>
              <a:cs typeface="Arial"/>
            </a:endParaRPr>
          </a:p>
          <a:p>
            <a:pPr marL="241300" marR="90170" indent="-228600">
              <a:lnSpc>
                <a:spcPts val="216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Thay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thích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211448"/>
            <a:ext cx="2903855" cy="2592705"/>
            <a:chOff x="520700" y="3211448"/>
            <a:chExt cx="2903855" cy="2592705"/>
          </a:xfrm>
        </p:grpSpPr>
        <p:sp>
          <p:nvSpPr>
            <p:cNvPr id="15" name="object 15"/>
            <p:cNvSpPr/>
            <p:nvPr/>
          </p:nvSpPr>
          <p:spPr>
            <a:xfrm>
              <a:off x="533400" y="3224148"/>
              <a:ext cx="2878455" cy="2567305"/>
            </a:xfrm>
            <a:custGeom>
              <a:avLst/>
              <a:gdLst/>
              <a:ahLst/>
              <a:cxnLst/>
              <a:rect l="l" t="t" r="r" b="b"/>
              <a:pathLst>
                <a:path w="2878454" h="2567304">
                  <a:moveTo>
                    <a:pt x="2655189" y="0"/>
                  </a:moveTo>
                  <a:lnTo>
                    <a:pt x="222884" y="0"/>
                  </a:lnTo>
                  <a:lnTo>
                    <a:pt x="179202" y="8298"/>
                  </a:lnTo>
                  <a:lnTo>
                    <a:pt x="137594" y="32575"/>
                  </a:lnTo>
                  <a:lnTo>
                    <a:pt x="99230" y="71901"/>
                  </a:lnTo>
                  <a:lnTo>
                    <a:pt x="65278" y="125349"/>
                  </a:lnTo>
                  <a:lnTo>
                    <a:pt x="45930" y="167751"/>
                  </a:lnTo>
                  <a:lnTo>
                    <a:pt x="29778" y="214249"/>
                  </a:lnTo>
                  <a:lnTo>
                    <a:pt x="16965" y="264175"/>
                  </a:lnTo>
                  <a:lnTo>
                    <a:pt x="7635" y="316864"/>
                  </a:lnTo>
                  <a:lnTo>
                    <a:pt x="1932" y="371649"/>
                  </a:lnTo>
                  <a:lnTo>
                    <a:pt x="0" y="427863"/>
                  </a:lnTo>
                  <a:lnTo>
                    <a:pt x="0" y="2139188"/>
                  </a:lnTo>
                  <a:lnTo>
                    <a:pt x="1932" y="2195454"/>
                  </a:lnTo>
                  <a:lnTo>
                    <a:pt x="7635" y="2250272"/>
                  </a:lnTo>
                  <a:lnTo>
                    <a:pt x="16965" y="2302975"/>
                  </a:lnTo>
                  <a:lnTo>
                    <a:pt x="29778" y="2352897"/>
                  </a:lnTo>
                  <a:lnTo>
                    <a:pt x="45930" y="2399374"/>
                  </a:lnTo>
                  <a:lnTo>
                    <a:pt x="65278" y="2441740"/>
                  </a:lnTo>
                  <a:lnTo>
                    <a:pt x="99228" y="2495170"/>
                  </a:lnTo>
                  <a:lnTo>
                    <a:pt x="137590" y="2534485"/>
                  </a:lnTo>
                  <a:lnTo>
                    <a:pt x="179197" y="2558754"/>
                  </a:lnTo>
                  <a:lnTo>
                    <a:pt x="222884" y="2567051"/>
                  </a:lnTo>
                  <a:lnTo>
                    <a:pt x="2655189" y="2567051"/>
                  </a:lnTo>
                  <a:lnTo>
                    <a:pt x="2698906" y="2558754"/>
                  </a:lnTo>
                  <a:lnTo>
                    <a:pt x="2740517" y="2534485"/>
                  </a:lnTo>
                  <a:lnTo>
                    <a:pt x="2778865" y="2495170"/>
                  </a:lnTo>
                  <a:lnTo>
                    <a:pt x="2812796" y="2441740"/>
                  </a:lnTo>
                  <a:lnTo>
                    <a:pt x="2832192" y="2399374"/>
                  </a:lnTo>
                  <a:lnTo>
                    <a:pt x="2848379" y="2352897"/>
                  </a:lnTo>
                  <a:lnTo>
                    <a:pt x="2861214" y="2302975"/>
                  </a:lnTo>
                  <a:lnTo>
                    <a:pt x="2870557" y="2250272"/>
                  </a:lnTo>
                  <a:lnTo>
                    <a:pt x="2876266" y="2195454"/>
                  </a:lnTo>
                  <a:lnTo>
                    <a:pt x="2878201" y="2139188"/>
                  </a:lnTo>
                  <a:lnTo>
                    <a:pt x="2878201" y="427863"/>
                  </a:lnTo>
                  <a:lnTo>
                    <a:pt x="2876266" y="371649"/>
                  </a:lnTo>
                  <a:lnTo>
                    <a:pt x="2870557" y="316864"/>
                  </a:lnTo>
                  <a:lnTo>
                    <a:pt x="2861214" y="264175"/>
                  </a:lnTo>
                  <a:lnTo>
                    <a:pt x="2848379" y="214249"/>
                  </a:lnTo>
                  <a:lnTo>
                    <a:pt x="2832192" y="167751"/>
                  </a:lnTo>
                  <a:lnTo>
                    <a:pt x="2812796" y="125349"/>
                  </a:lnTo>
                  <a:lnTo>
                    <a:pt x="2778865" y="71901"/>
                  </a:lnTo>
                  <a:lnTo>
                    <a:pt x="2740517" y="32575"/>
                  </a:lnTo>
                  <a:lnTo>
                    <a:pt x="2698906" y="8298"/>
                  </a:lnTo>
                  <a:lnTo>
                    <a:pt x="265518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224148"/>
              <a:ext cx="2878455" cy="2567305"/>
            </a:xfrm>
            <a:custGeom>
              <a:avLst/>
              <a:gdLst/>
              <a:ahLst/>
              <a:cxnLst/>
              <a:rect l="l" t="t" r="r" b="b"/>
              <a:pathLst>
                <a:path w="2878454" h="2567304">
                  <a:moveTo>
                    <a:pt x="0" y="427863"/>
                  </a:moveTo>
                  <a:lnTo>
                    <a:pt x="1932" y="371649"/>
                  </a:lnTo>
                  <a:lnTo>
                    <a:pt x="7635" y="316864"/>
                  </a:lnTo>
                  <a:lnTo>
                    <a:pt x="16965" y="264175"/>
                  </a:lnTo>
                  <a:lnTo>
                    <a:pt x="29778" y="214249"/>
                  </a:lnTo>
                  <a:lnTo>
                    <a:pt x="45930" y="167751"/>
                  </a:lnTo>
                  <a:lnTo>
                    <a:pt x="65278" y="125349"/>
                  </a:lnTo>
                  <a:lnTo>
                    <a:pt x="99230" y="71901"/>
                  </a:lnTo>
                  <a:lnTo>
                    <a:pt x="137594" y="32575"/>
                  </a:lnTo>
                  <a:lnTo>
                    <a:pt x="179202" y="8298"/>
                  </a:lnTo>
                  <a:lnTo>
                    <a:pt x="222884" y="0"/>
                  </a:lnTo>
                  <a:lnTo>
                    <a:pt x="2655189" y="0"/>
                  </a:lnTo>
                  <a:lnTo>
                    <a:pt x="2698906" y="8298"/>
                  </a:lnTo>
                  <a:lnTo>
                    <a:pt x="2740517" y="32575"/>
                  </a:lnTo>
                  <a:lnTo>
                    <a:pt x="2778865" y="71901"/>
                  </a:lnTo>
                  <a:lnTo>
                    <a:pt x="2812796" y="125349"/>
                  </a:lnTo>
                  <a:lnTo>
                    <a:pt x="2832192" y="167751"/>
                  </a:lnTo>
                  <a:lnTo>
                    <a:pt x="2848379" y="214249"/>
                  </a:lnTo>
                  <a:lnTo>
                    <a:pt x="2861214" y="264175"/>
                  </a:lnTo>
                  <a:lnTo>
                    <a:pt x="2870557" y="316864"/>
                  </a:lnTo>
                  <a:lnTo>
                    <a:pt x="2876266" y="371649"/>
                  </a:lnTo>
                  <a:lnTo>
                    <a:pt x="2878201" y="427863"/>
                  </a:lnTo>
                  <a:lnTo>
                    <a:pt x="2878201" y="2139188"/>
                  </a:lnTo>
                  <a:lnTo>
                    <a:pt x="2876266" y="2195454"/>
                  </a:lnTo>
                  <a:lnTo>
                    <a:pt x="2870557" y="2250272"/>
                  </a:lnTo>
                  <a:lnTo>
                    <a:pt x="2861214" y="2302975"/>
                  </a:lnTo>
                  <a:lnTo>
                    <a:pt x="2848379" y="2352897"/>
                  </a:lnTo>
                  <a:lnTo>
                    <a:pt x="2832192" y="2399374"/>
                  </a:lnTo>
                  <a:lnTo>
                    <a:pt x="2812796" y="2441740"/>
                  </a:lnTo>
                  <a:lnTo>
                    <a:pt x="2778865" y="2495170"/>
                  </a:lnTo>
                  <a:lnTo>
                    <a:pt x="2740517" y="2534485"/>
                  </a:lnTo>
                  <a:lnTo>
                    <a:pt x="2698906" y="2558754"/>
                  </a:lnTo>
                  <a:lnTo>
                    <a:pt x="2655189" y="2567051"/>
                  </a:lnTo>
                  <a:lnTo>
                    <a:pt x="222884" y="2567051"/>
                  </a:lnTo>
                  <a:lnTo>
                    <a:pt x="179197" y="2558754"/>
                  </a:lnTo>
                  <a:lnTo>
                    <a:pt x="137590" y="2534485"/>
                  </a:lnTo>
                  <a:lnTo>
                    <a:pt x="99228" y="2495170"/>
                  </a:lnTo>
                  <a:lnTo>
                    <a:pt x="65278" y="2441740"/>
                  </a:lnTo>
                  <a:lnTo>
                    <a:pt x="45930" y="2399374"/>
                  </a:lnTo>
                  <a:lnTo>
                    <a:pt x="29778" y="2352897"/>
                  </a:lnTo>
                  <a:lnTo>
                    <a:pt x="16965" y="2302975"/>
                  </a:lnTo>
                  <a:lnTo>
                    <a:pt x="7635" y="2250272"/>
                  </a:lnTo>
                  <a:lnTo>
                    <a:pt x="1932" y="2195454"/>
                  </a:lnTo>
                  <a:lnTo>
                    <a:pt x="0" y="2139188"/>
                  </a:lnTo>
                  <a:lnTo>
                    <a:pt x="0" y="4278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71777" y="3810660"/>
            <a:ext cx="1402080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25200"/>
              </a:lnSpc>
              <a:spcBef>
                <a:spcPts val="100"/>
              </a:spcBef>
            </a:pP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lỗi </a:t>
            </a:r>
            <a:r>
              <a:rPr sz="3100" b="1" spc="-8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31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endParaRPr sz="3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95600" y="577397"/>
            <a:ext cx="56388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Arial"/>
                <a:cs typeface="Arial"/>
              </a:rPr>
              <a:t>Các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chiến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lược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7700" y="1579625"/>
            <a:ext cx="5146675" cy="819150"/>
            <a:chOff x="3187700" y="1579625"/>
            <a:chExt cx="5146675" cy="819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1592325"/>
              <a:ext cx="5121275" cy="7936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00400" y="1592325"/>
              <a:ext cx="5121275" cy="793750"/>
            </a:xfrm>
            <a:custGeom>
              <a:avLst/>
              <a:gdLst/>
              <a:ahLst/>
              <a:cxnLst/>
              <a:rect l="l" t="t" r="r" b="b"/>
              <a:pathLst>
                <a:path w="5121275" h="793750">
                  <a:moveTo>
                    <a:pt x="5121275" y="132207"/>
                  </a:moveTo>
                  <a:lnTo>
                    <a:pt x="5121275" y="661415"/>
                  </a:lnTo>
                  <a:lnTo>
                    <a:pt x="5118705" y="687325"/>
                  </a:lnTo>
                  <a:lnTo>
                    <a:pt x="5099040" y="734764"/>
                  </a:lnTo>
                  <a:lnTo>
                    <a:pt x="5062343" y="771441"/>
                  </a:lnTo>
                  <a:lnTo>
                    <a:pt x="5014852" y="791071"/>
                  </a:lnTo>
                  <a:lnTo>
                    <a:pt x="4988941" y="793623"/>
                  </a:lnTo>
                  <a:lnTo>
                    <a:pt x="4938034" y="793623"/>
                  </a:lnTo>
                  <a:lnTo>
                    <a:pt x="4887128" y="793623"/>
                  </a:lnTo>
                  <a:lnTo>
                    <a:pt x="4836221" y="793623"/>
                  </a:lnTo>
                  <a:lnTo>
                    <a:pt x="4785315" y="793623"/>
                  </a:lnTo>
                  <a:lnTo>
                    <a:pt x="4734408" y="793623"/>
                  </a:lnTo>
                  <a:lnTo>
                    <a:pt x="4683502" y="793623"/>
                  </a:lnTo>
                  <a:lnTo>
                    <a:pt x="4632595" y="793623"/>
                  </a:lnTo>
                  <a:lnTo>
                    <a:pt x="4581688" y="793623"/>
                  </a:lnTo>
                  <a:lnTo>
                    <a:pt x="4530781" y="793623"/>
                  </a:lnTo>
                  <a:lnTo>
                    <a:pt x="4479874" y="793623"/>
                  </a:lnTo>
                  <a:lnTo>
                    <a:pt x="4428967" y="793623"/>
                  </a:lnTo>
                  <a:lnTo>
                    <a:pt x="4378060" y="793623"/>
                  </a:lnTo>
                  <a:lnTo>
                    <a:pt x="4327153" y="793623"/>
                  </a:lnTo>
                  <a:lnTo>
                    <a:pt x="4276246" y="793623"/>
                  </a:lnTo>
                  <a:lnTo>
                    <a:pt x="4225339" y="793623"/>
                  </a:lnTo>
                  <a:lnTo>
                    <a:pt x="4174431" y="793623"/>
                  </a:lnTo>
                  <a:lnTo>
                    <a:pt x="4123524" y="793623"/>
                  </a:lnTo>
                  <a:lnTo>
                    <a:pt x="4072616" y="793623"/>
                  </a:lnTo>
                  <a:lnTo>
                    <a:pt x="4021709" y="793623"/>
                  </a:lnTo>
                  <a:lnTo>
                    <a:pt x="3970801" y="793623"/>
                  </a:lnTo>
                  <a:lnTo>
                    <a:pt x="3919894" y="793623"/>
                  </a:lnTo>
                  <a:lnTo>
                    <a:pt x="3868986" y="793623"/>
                  </a:lnTo>
                  <a:lnTo>
                    <a:pt x="3818079" y="793623"/>
                  </a:lnTo>
                  <a:lnTo>
                    <a:pt x="3767171" y="793623"/>
                  </a:lnTo>
                  <a:lnTo>
                    <a:pt x="3716263" y="793623"/>
                  </a:lnTo>
                  <a:lnTo>
                    <a:pt x="3665356" y="793623"/>
                  </a:lnTo>
                  <a:lnTo>
                    <a:pt x="3614448" y="793623"/>
                  </a:lnTo>
                  <a:lnTo>
                    <a:pt x="3563540" y="793623"/>
                  </a:lnTo>
                  <a:lnTo>
                    <a:pt x="3512632" y="793623"/>
                  </a:lnTo>
                  <a:lnTo>
                    <a:pt x="3461724" y="793623"/>
                  </a:lnTo>
                  <a:lnTo>
                    <a:pt x="3410816" y="793623"/>
                  </a:lnTo>
                  <a:lnTo>
                    <a:pt x="3359908" y="793623"/>
                  </a:lnTo>
                  <a:lnTo>
                    <a:pt x="3309000" y="793623"/>
                  </a:lnTo>
                  <a:lnTo>
                    <a:pt x="3258092" y="793623"/>
                  </a:lnTo>
                  <a:lnTo>
                    <a:pt x="3207184" y="793623"/>
                  </a:lnTo>
                  <a:lnTo>
                    <a:pt x="3156276" y="793623"/>
                  </a:lnTo>
                  <a:lnTo>
                    <a:pt x="3105368" y="793623"/>
                  </a:lnTo>
                  <a:lnTo>
                    <a:pt x="3054460" y="793623"/>
                  </a:lnTo>
                  <a:lnTo>
                    <a:pt x="3003552" y="793623"/>
                  </a:lnTo>
                  <a:lnTo>
                    <a:pt x="2952644" y="793623"/>
                  </a:lnTo>
                  <a:lnTo>
                    <a:pt x="2901736" y="793623"/>
                  </a:lnTo>
                  <a:lnTo>
                    <a:pt x="2850827" y="793623"/>
                  </a:lnTo>
                  <a:lnTo>
                    <a:pt x="2799919" y="793623"/>
                  </a:lnTo>
                  <a:lnTo>
                    <a:pt x="2749011" y="793623"/>
                  </a:lnTo>
                  <a:lnTo>
                    <a:pt x="2698103" y="793623"/>
                  </a:lnTo>
                  <a:lnTo>
                    <a:pt x="2647195" y="793623"/>
                  </a:lnTo>
                  <a:lnTo>
                    <a:pt x="2596286" y="793623"/>
                  </a:lnTo>
                  <a:lnTo>
                    <a:pt x="2545378" y="793623"/>
                  </a:lnTo>
                  <a:lnTo>
                    <a:pt x="2494470" y="793623"/>
                  </a:lnTo>
                  <a:lnTo>
                    <a:pt x="2443562" y="793623"/>
                  </a:lnTo>
                  <a:lnTo>
                    <a:pt x="2392654" y="793623"/>
                  </a:lnTo>
                  <a:lnTo>
                    <a:pt x="2341745" y="793623"/>
                  </a:lnTo>
                  <a:lnTo>
                    <a:pt x="2290837" y="793623"/>
                  </a:lnTo>
                  <a:lnTo>
                    <a:pt x="2239929" y="793623"/>
                  </a:lnTo>
                  <a:lnTo>
                    <a:pt x="2189021" y="793623"/>
                  </a:lnTo>
                  <a:lnTo>
                    <a:pt x="2138113" y="793623"/>
                  </a:lnTo>
                  <a:lnTo>
                    <a:pt x="2087204" y="793623"/>
                  </a:lnTo>
                  <a:lnTo>
                    <a:pt x="2036296" y="793623"/>
                  </a:lnTo>
                  <a:lnTo>
                    <a:pt x="1985388" y="793623"/>
                  </a:lnTo>
                  <a:lnTo>
                    <a:pt x="1934480" y="793623"/>
                  </a:lnTo>
                  <a:lnTo>
                    <a:pt x="1883572" y="793623"/>
                  </a:lnTo>
                  <a:lnTo>
                    <a:pt x="1832664" y="793623"/>
                  </a:lnTo>
                  <a:lnTo>
                    <a:pt x="1781756" y="793623"/>
                  </a:lnTo>
                  <a:lnTo>
                    <a:pt x="1730848" y="793623"/>
                  </a:lnTo>
                  <a:lnTo>
                    <a:pt x="1679940" y="793623"/>
                  </a:lnTo>
                  <a:lnTo>
                    <a:pt x="1629032" y="793623"/>
                  </a:lnTo>
                  <a:lnTo>
                    <a:pt x="1578124" y="793623"/>
                  </a:lnTo>
                  <a:lnTo>
                    <a:pt x="1527216" y="793623"/>
                  </a:lnTo>
                  <a:lnTo>
                    <a:pt x="1476308" y="793623"/>
                  </a:lnTo>
                  <a:lnTo>
                    <a:pt x="1425400" y="793623"/>
                  </a:lnTo>
                  <a:lnTo>
                    <a:pt x="1374492" y="793623"/>
                  </a:lnTo>
                  <a:lnTo>
                    <a:pt x="1323584" y="793623"/>
                  </a:lnTo>
                  <a:lnTo>
                    <a:pt x="1272677" y="793623"/>
                  </a:lnTo>
                  <a:lnTo>
                    <a:pt x="1221769" y="793623"/>
                  </a:lnTo>
                  <a:lnTo>
                    <a:pt x="1170861" y="793623"/>
                  </a:lnTo>
                  <a:lnTo>
                    <a:pt x="1119954" y="793623"/>
                  </a:lnTo>
                  <a:lnTo>
                    <a:pt x="1069046" y="793623"/>
                  </a:lnTo>
                  <a:lnTo>
                    <a:pt x="1018139" y="793623"/>
                  </a:lnTo>
                  <a:lnTo>
                    <a:pt x="967231" y="793623"/>
                  </a:lnTo>
                  <a:lnTo>
                    <a:pt x="916324" y="793623"/>
                  </a:lnTo>
                  <a:lnTo>
                    <a:pt x="865416" y="793623"/>
                  </a:lnTo>
                  <a:lnTo>
                    <a:pt x="814509" y="793623"/>
                  </a:lnTo>
                  <a:lnTo>
                    <a:pt x="763601" y="793623"/>
                  </a:lnTo>
                  <a:lnTo>
                    <a:pt x="712694" y="793623"/>
                  </a:lnTo>
                  <a:lnTo>
                    <a:pt x="661787" y="793623"/>
                  </a:lnTo>
                  <a:lnTo>
                    <a:pt x="610880" y="793623"/>
                  </a:lnTo>
                  <a:lnTo>
                    <a:pt x="559973" y="793623"/>
                  </a:lnTo>
                  <a:lnTo>
                    <a:pt x="509066" y="793623"/>
                  </a:lnTo>
                  <a:lnTo>
                    <a:pt x="458159" y="793623"/>
                  </a:lnTo>
                  <a:lnTo>
                    <a:pt x="407252" y="793623"/>
                  </a:lnTo>
                  <a:lnTo>
                    <a:pt x="356345" y="793623"/>
                  </a:lnTo>
                  <a:lnTo>
                    <a:pt x="305438" y="793623"/>
                  </a:lnTo>
                  <a:lnTo>
                    <a:pt x="254532" y="793623"/>
                  </a:lnTo>
                  <a:lnTo>
                    <a:pt x="203625" y="793623"/>
                  </a:lnTo>
                  <a:lnTo>
                    <a:pt x="152719" y="793623"/>
                  </a:lnTo>
                  <a:lnTo>
                    <a:pt x="101812" y="793623"/>
                  </a:lnTo>
                  <a:lnTo>
                    <a:pt x="50906" y="793623"/>
                  </a:lnTo>
                  <a:lnTo>
                    <a:pt x="0" y="793623"/>
                  </a:lnTo>
                  <a:lnTo>
                    <a:pt x="0" y="0"/>
                  </a:lnTo>
                  <a:lnTo>
                    <a:pt x="4988941" y="0"/>
                  </a:lnTo>
                  <a:lnTo>
                    <a:pt x="5014852" y="2551"/>
                  </a:lnTo>
                  <a:lnTo>
                    <a:pt x="5062343" y="22181"/>
                  </a:lnTo>
                  <a:lnTo>
                    <a:pt x="5099040" y="58858"/>
                  </a:lnTo>
                  <a:lnTo>
                    <a:pt x="5118705" y="106297"/>
                  </a:lnTo>
                  <a:lnTo>
                    <a:pt x="5121275" y="132207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17875" y="1767662"/>
            <a:ext cx="4565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hoạch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tiết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rõ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ràng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425" y="1511300"/>
            <a:ext cx="2479040" cy="956310"/>
            <a:chOff x="733425" y="1511300"/>
            <a:chExt cx="2479040" cy="956310"/>
          </a:xfrm>
        </p:grpSpPr>
        <p:sp>
          <p:nvSpPr>
            <p:cNvPr id="7" name="object 7"/>
            <p:cNvSpPr/>
            <p:nvPr/>
          </p:nvSpPr>
          <p:spPr>
            <a:xfrm>
              <a:off x="746125" y="1524000"/>
              <a:ext cx="2453640" cy="930910"/>
            </a:xfrm>
            <a:custGeom>
              <a:avLst/>
              <a:gdLst/>
              <a:ahLst/>
              <a:cxnLst/>
              <a:rect l="l" t="t" r="r" b="b"/>
              <a:pathLst>
                <a:path w="2453640" h="930910">
                  <a:moveTo>
                    <a:pt x="2298573" y="0"/>
                  </a:moveTo>
                  <a:lnTo>
                    <a:pt x="155117" y="0"/>
                  </a:lnTo>
                  <a:lnTo>
                    <a:pt x="124711" y="3014"/>
                  </a:lnTo>
                  <a:lnTo>
                    <a:pt x="69055" y="26092"/>
                  </a:lnTo>
                  <a:lnTo>
                    <a:pt x="26060" y="69074"/>
                  </a:lnTo>
                  <a:lnTo>
                    <a:pt x="3008" y="124672"/>
                  </a:lnTo>
                  <a:lnTo>
                    <a:pt x="0" y="155066"/>
                  </a:lnTo>
                  <a:lnTo>
                    <a:pt x="0" y="775588"/>
                  </a:lnTo>
                  <a:lnTo>
                    <a:pt x="11807" y="834913"/>
                  </a:lnTo>
                  <a:lnTo>
                    <a:pt x="45427" y="885189"/>
                  </a:lnTo>
                  <a:lnTo>
                    <a:pt x="95753" y="918829"/>
                  </a:lnTo>
                  <a:lnTo>
                    <a:pt x="155117" y="930655"/>
                  </a:lnTo>
                  <a:lnTo>
                    <a:pt x="2298573" y="930655"/>
                  </a:lnTo>
                  <a:lnTo>
                    <a:pt x="2357897" y="918829"/>
                  </a:lnTo>
                  <a:lnTo>
                    <a:pt x="2408174" y="885189"/>
                  </a:lnTo>
                  <a:lnTo>
                    <a:pt x="2441813" y="834913"/>
                  </a:lnTo>
                  <a:lnTo>
                    <a:pt x="2453640" y="775588"/>
                  </a:lnTo>
                  <a:lnTo>
                    <a:pt x="2453640" y="155066"/>
                  </a:lnTo>
                  <a:lnTo>
                    <a:pt x="2441813" y="95742"/>
                  </a:lnTo>
                  <a:lnTo>
                    <a:pt x="2408174" y="45465"/>
                  </a:lnTo>
                  <a:lnTo>
                    <a:pt x="2357897" y="11826"/>
                  </a:lnTo>
                  <a:lnTo>
                    <a:pt x="229857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6125" y="1524000"/>
              <a:ext cx="2453640" cy="930910"/>
            </a:xfrm>
            <a:custGeom>
              <a:avLst/>
              <a:gdLst/>
              <a:ahLst/>
              <a:cxnLst/>
              <a:rect l="l" t="t" r="r" b="b"/>
              <a:pathLst>
                <a:path w="2453640" h="930910">
                  <a:moveTo>
                    <a:pt x="0" y="155066"/>
                  </a:moveTo>
                  <a:lnTo>
                    <a:pt x="11807" y="95742"/>
                  </a:lnTo>
                  <a:lnTo>
                    <a:pt x="45427" y="45465"/>
                  </a:lnTo>
                  <a:lnTo>
                    <a:pt x="95753" y="11826"/>
                  </a:lnTo>
                  <a:lnTo>
                    <a:pt x="155117" y="0"/>
                  </a:lnTo>
                  <a:lnTo>
                    <a:pt x="2298573" y="0"/>
                  </a:lnTo>
                  <a:lnTo>
                    <a:pt x="2357897" y="11826"/>
                  </a:lnTo>
                  <a:lnTo>
                    <a:pt x="2408174" y="45465"/>
                  </a:lnTo>
                  <a:lnTo>
                    <a:pt x="2441813" y="95742"/>
                  </a:lnTo>
                  <a:lnTo>
                    <a:pt x="2453640" y="155066"/>
                  </a:lnTo>
                  <a:lnTo>
                    <a:pt x="2453640" y="775588"/>
                  </a:lnTo>
                  <a:lnTo>
                    <a:pt x="2441813" y="834913"/>
                  </a:lnTo>
                  <a:lnTo>
                    <a:pt x="2408174" y="885189"/>
                  </a:lnTo>
                  <a:lnTo>
                    <a:pt x="2357897" y="918829"/>
                  </a:lnTo>
                  <a:lnTo>
                    <a:pt x="2298573" y="930655"/>
                  </a:lnTo>
                  <a:lnTo>
                    <a:pt x="155117" y="930655"/>
                  </a:lnTo>
                  <a:lnTo>
                    <a:pt x="95753" y="918829"/>
                  </a:lnTo>
                  <a:lnTo>
                    <a:pt x="45427" y="885189"/>
                  </a:lnTo>
                  <a:lnTo>
                    <a:pt x="11807" y="834913"/>
                  </a:lnTo>
                  <a:lnTo>
                    <a:pt x="0" y="775588"/>
                  </a:lnTo>
                  <a:lnTo>
                    <a:pt x="0" y="1550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3399" y="1476882"/>
            <a:ext cx="207962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8419" marR="5080" indent="-4572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3200" spc="-8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sz="32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3001" y="2520950"/>
            <a:ext cx="5142230" cy="3542029"/>
            <a:chOff x="3183001" y="2520950"/>
            <a:chExt cx="5142230" cy="354202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701" y="2533650"/>
              <a:ext cx="5116449" cy="3516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5701" y="2533650"/>
              <a:ext cx="5116830" cy="3516629"/>
            </a:xfrm>
            <a:custGeom>
              <a:avLst/>
              <a:gdLst/>
              <a:ahLst/>
              <a:cxnLst/>
              <a:rect l="l" t="t" r="r" b="b"/>
              <a:pathLst>
                <a:path w="5116830" h="3516629">
                  <a:moveTo>
                    <a:pt x="5116449" y="586104"/>
                  </a:moveTo>
                  <a:lnTo>
                    <a:pt x="5116449" y="2930271"/>
                  </a:lnTo>
                  <a:lnTo>
                    <a:pt x="5114181" y="2981794"/>
                  </a:lnTo>
                  <a:lnTo>
                    <a:pt x="5107452" y="3032578"/>
                  </a:lnTo>
                  <a:lnTo>
                    <a:pt x="5096373" y="3082352"/>
                  </a:lnTo>
                  <a:lnTo>
                    <a:pt x="5081054" y="3130846"/>
                  </a:lnTo>
                  <a:lnTo>
                    <a:pt x="5061607" y="3177790"/>
                  </a:lnTo>
                  <a:lnTo>
                    <a:pt x="5038141" y="3222913"/>
                  </a:lnTo>
                  <a:lnTo>
                    <a:pt x="5010768" y="3265946"/>
                  </a:lnTo>
                  <a:lnTo>
                    <a:pt x="4979599" y="3306618"/>
                  </a:lnTo>
                  <a:lnTo>
                    <a:pt x="4944745" y="3344659"/>
                  </a:lnTo>
                  <a:lnTo>
                    <a:pt x="4906718" y="3379492"/>
                  </a:lnTo>
                  <a:lnTo>
                    <a:pt x="4866056" y="3410646"/>
                  </a:lnTo>
                  <a:lnTo>
                    <a:pt x="4823031" y="3438009"/>
                  </a:lnTo>
                  <a:lnTo>
                    <a:pt x="4777915" y="3461469"/>
                  </a:lnTo>
                  <a:lnTo>
                    <a:pt x="4730979" y="3480914"/>
                  </a:lnTo>
                  <a:lnTo>
                    <a:pt x="4682494" y="3496233"/>
                  </a:lnTo>
                  <a:lnTo>
                    <a:pt x="4632734" y="3507313"/>
                  </a:lnTo>
                  <a:lnTo>
                    <a:pt x="4581968" y="3514044"/>
                  </a:lnTo>
                  <a:lnTo>
                    <a:pt x="4530471" y="3516312"/>
                  </a:lnTo>
                  <a:lnTo>
                    <a:pt x="0" y="3516312"/>
                  </a:lnTo>
                  <a:lnTo>
                    <a:pt x="0" y="0"/>
                  </a:lnTo>
                  <a:lnTo>
                    <a:pt x="4530471" y="0"/>
                  </a:lnTo>
                  <a:lnTo>
                    <a:pt x="4581968" y="2267"/>
                  </a:lnTo>
                  <a:lnTo>
                    <a:pt x="4632734" y="8996"/>
                  </a:lnTo>
                  <a:lnTo>
                    <a:pt x="4682494" y="20075"/>
                  </a:lnTo>
                  <a:lnTo>
                    <a:pt x="4730979" y="35394"/>
                  </a:lnTo>
                  <a:lnTo>
                    <a:pt x="4777915" y="54841"/>
                  </a:lnTo>
                  <a:lnTo>
                    <a:pt x="4823031" y="78307"/>
                  </a:lnTo>
                  <a:lnTo>
                    <a:pt x="4866056" y="105680"/>
                  </a:lnTo>
                  <a:lnTo>
                    <a:pt x="4906718" y="136849"/>
                  </a:lnTo>
                  <a:lnTo>
                    <a:pt x="4944745" y="171703"/>
                  </a:lnTo>
                  <a:lnTo>
                    <a:pt x="4979599" y="209730"/>
                  </a:lnTo>
                  <a:lnTo>
                    <a:pt x="5010768" y="250393"/>
                  </a:lnTo>
                  <a:lnTo>
                    <a:pt x="5038141" y="293421"/>
                  </a:lnTo>
                  <a:lnTo>
                    <a:pt x="5061607" y="338544"/>
                  </a:lnTo>
                  <a:lnTo>
                    <a:pt x="5081054" y="385491"/>
                  </a:lnTo>
                  <a:lnTo>
                    <a:pt x="5096373" y="433991"/>
                  </a:lnTo>
                  <a:lnTo>
                    <a:pt x="5107452" y="483774"/>
                  </a:lnTo>
                  <a:lnTo>
                    <a:pt x="5114181" y="534569"/>
                  </a:lnTo>
                  <a:lnTo>
                    <a:pt x="5116449" y="58610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267202" y="2478404"/>
            <a:ext cx="4822825" cy="35794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Thay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gây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sự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lo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lắng</a:t>
            </a:r>
            <a:endParaRPr sz="2200">
              <a:latin typeface="Arial"/>
              <a:cs typeface="Arial"/>
            </a:endParaRPr>
          </a:p>
          <a:p>
            <a:pPr marL="241300" marR="31623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lãnh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đạo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giao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học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hỏi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thay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endParaRPr sz="2200">
              <a:latin typeface="Arial"/>
              <a:cs typeface="Arial"/>
            </a:endParaRPr>
          </a:p>
          <a:p>
            <a:pPr marL="241300" marR="104775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Người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 chính cần được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đào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trước để quảng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bá về hệ thống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200">
              <a:latin typeface="Arial"/>
              <a:cs typeface="Arial"/>
            </a:endParaRPr>
          </a:p>
          <a:p>
            <a:pPr marL="241300" marR="57785" indent="-228600">
              <a:lnSpc>
                <a:spcPts val="2380"/>
              </a:lnSpc>
              <a:spcBef>
                <a:spcPts val="385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Video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minh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họa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viên thành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khi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dụng hệ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thống mới</a:t>
            </a:r>
            <a:endParaRPr sz="2200">
              <a:latin typeface="Arial"/>
              <a:cs typeface="Arial"/>
            </a:endParaRPr>
          </a:p>
          <a:p>
            <a:pPr marL="241300" marR="406400" indent="-228600">
              <a:lnSpc>
                <a:spcPts val="2380"/>
              </a:lnSpc>
              <a:spcBef>
                <a:spcPts val="390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Đưa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những bằng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chứng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thuyết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phục để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đổi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3425" y="2730500"/>
            <a:ext cx="2475230" cy="2997200"/>
            <a:chOff x="733425" y="2730500"/>
            <a:chExt cx="2475230" cy="2997200"/>
          </a:xfrm>
        </p:grpSpPr>
        <p:sp>
          <p:nvSpPr>
            <p:cNvPr id="15" name="object 15"/>
            <p:cNvSpPr/>
            <p:nvPr/>
          </p:nvSpPr>
          <p:spPr>
            <a:xfrm>
              <a:off x="746125" y="2743200"/>
              <a:ext cx="2449830" cy="2971800"/>
            </a:xfrm>
            <a:custGeom>
              <a:avLst/>
              <a:gdLst/>
              <a:ahLst/>
              <a:cxnLst/>
              <a:rect l="l" t="t" r="r" b="b"/>
              <a:pathLst>
                <a:path w="2449830" h="2971800">
                  <a:moveTo>
                    <a:pt x="2187956" y="0"/>
                  </a:moveTo>
                  <a:lnTo>
                    <a:pt x="261607" y="0"/>
                  </a:lnTo>
                  <a:lnTo>
                    <a:pt x="220436" y="6171"/>
                  </a:lnTo>
                  <a:lnTo>
                    <a:pt x="180648" y="24314"/>
                  </a:lnTo>
                  <a:lnTo>
                    <a:pt x="142947" y="53876"/>
                  </a:lnTo>
                  <a:lnTo>
                    <a:pt x="108036" y="94301"/>
                  </a:lnTo>
                  <a:lnTo>
                    <a:pt x="76619" y="145034"/>
                  </a:lnTo>
                  <a:lnTo>
                    <a:pt x="56927" y="186816"/>
                  </a:lnTo>
                  <a:lnTo>
                    <a:pt x="39974" y="232158"/>
                  </a:lnTo>
                  <a:lnTo>
                    <a:pt x="25866" y="280574"/>
                  </a:lnTo>
                  <a:lnTo>
                    <a:pt x="14708" y="331581"/>
                  </a:lnTo>
                  <a:lnTo>
                    <a:pt x="6607" y="384693"/>
                  </a:lnTo>
                  <a:lnTo>
                    <a:pt x="1669" y="439428"/>
                  </a:lnTo>
                  <a:lnTo>
                    <a:pt x="0" y="495300"/>
                  </a:lnTo>
                  <a:lnTo>
                    <a:pt x="0" y="2476500"/>
                  </a:lnTo>
                  <a:lnTo>
                    <a:pt x="1669" y="2532371"/>
                  </a:lnTo>
                  <a:lnTo>
                    <a:pt x="6607" y="2587106"/>
                  </a:lnTo>
                  <a:lnTo>
                    <a:pt x="14708" y="2640218"/>
                  </a:lnTo>
                  <a:lnTo>
                    <a:pt x="25866" y="2691225"/>
                  </a:lnTo>
                  <a:lnTo>
                    <a:pt x="39974" y="2739641"/>
                  </a:lnTo>
                  <a:lnTo>
                    <a:pt x="56927" y="2784983"/>
                  </a:lnTo>
                  <a:lnTo>
                    <a:pt x="76619" y="2826766"/>
                  </a:lnTo>
                  <a:lnTo>
                    <a:pt x="108036" y="2877503"/>
                  </a:lnTo>
                  <a:lnTo>
                    <a:pt x="142947" y="2917929"/>
                  </a:lnTo>
                  <a:lnTo>
                    <a:pt x="180648" y="2947488"/>
                  </a:lnTo>
                  <a:lnTo>
                    <a:pt x="220436" y="2965630"/>
                  </a:lnTo>
                  <a:lnTo>
                    <a:pt x="261607" y="2971800"/>
                  </a:lnTo>
                  <a:lnTo>
                    <a:pt x="2187956" y="2971800"/>
                  </a:lnTo>
                  <a:lnTo>
                    <a:pt x="2229108" y="2965630"/>
                  </a:lnTo>
                  <a:lnTo>
                    <a:pt x="2268882" y="2947488"/>
                  </a:lnTo>
                  <a:lnTo>
                    <a:pt x="2306571" y="2917929"/>
                  </a:lnTo>
                  <a:lnTo>
                    <a:pt x="2341469" y="2877503"/>
                  </a:lnTo>
                  <a:lnTo>
                    <a:pt x="2372868" y="2826766"/>
                  </a:lnTo>
                  <a:lnTo>
                    <a:pt x="2392552" y="2784983"/>
                  </a:lnTo>
                  <a:lnTo>
                    <a:pt x="2409513" y="2739641"/>
                  </a:lnTo>
                  <a:lnTo>
                    <a:pt x="2423639" y="2691225"/>
                  </a:lnTo>
                  <a:lnTo>
                    <a:pt x="2434820" y="2640218"/>
                  </a:lnTo>
                  <a:lnTo>
                    <a:pt x="2442943" y="2587106"/>
                  </a:lnTo>
                  <a:lnTo>
                    <a:pt x="2447899" y="2532371"/>
                  </a:lnTo>
                  <a:lnTo>
                    <a:pt x="2449576" y="2476500"/>
                  </a:lnTo>
                  <a:lnTo>
                    <a:pt x="2449576" y="495300"/>
                  </a:lnTo>
                  <a:lnTo>
                    <a:pt x="2447899" y="439428"/>
                  </a:lnTo>
                  <a:lnTo>
                    <a:pt x="2442943" y="384693"/>
                  </a:lnTo>
                  <a:lnTo>
                    <a:pt x="2434820" y="331581"/>
                  </a:lnTo>
                  <a:lnTo>
                    <a:pt x="2423639" y="280574"/>
                  </a:lnTo>
                  <a:lnTo>
                    <a:pt x="2409513" y="232158"/>
                  </a:lnTo>
                  <a:lnTo>
                    <a:pt x="2392552" y="186816"/>
                  </a:lnTo>
                  <a:lnTo>
                    <a:pt x="2372868" y="145034"/>
                  </a:lnTo>
                  <a:lnTo>
                    <a:pt x="2341469" y="94301"/>
                  </a:lnTo>
                  <a:lnTo>
                    <a:pt x="2306571" y="53876"/>
                  </a:lnTo>
                  <a:lnTo>
                    <a:pt x="2268882" y="24314"/>
                  </a:lnTo>
                  <a:lnTo>
                    <a:pt x="2229108" y="6171"/>
                  </a:lnTo>
                  <a:lnTo>
                    <a:pt x="218795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125" y="2743200"/>
              <a:ext cx="2449830" cy="2971800"/>
            </a:xfrm>
            <a:custGeom>
              <a:avLst/>
              <a:gdLst/>
              <a:ahLst/>
              <a:cxnLst/>
              <a:rect l="l" t="t" r="r" b="b"/>
              <a:pathLst>
                <a:path w="2449830" h="2971800">
                  <a:moveTo>
                    <a:pt x="0" y="495300"/>
                  </a:moveTo>
                  <a:lnTo>
                    <a:pt x="1669" y="439428"/>
                  </a:lnTo>
                  <a:lnTo>
                    <a:pt x="6607" y="384693"/>
                  </a:lnTo>
                  <a:lnTo>
                    <a:pt x="14708" y="331581"/>
                  </a:lnTo>
                  <a:lnTo>
                    <a:pt x="25866" y="280574"/>
                  </a:lnTo>
                  <a:lnTo>
                    <a:pt x="39974" y="232158"/>
                  </a:lnTo>
                  <a:lnTo>
                    <a:pt x="56927" y="186816"/>
                  </a:lnTo>
                  <a:lnTo>
                    <a:pt x="76619" y="145034"/>
                  </a:lnTo>
                  <a:lnTo>
                    <a:pt x="108036" y="94301"/>
                  </a:lnTo>
                  <a:lnTo>
                    <a:pt x="142947" y="53876"/>
                  </a:lnTo>
                  <a:lnTo>
                    <a:pt x="180648" y="24314"/>
                  </a:lnTo>
                  <a:lnTo>
                    <a:pt x="220436" y="6171"/>
                  </a:lnTo>
                  <a:lnTo>
                    <a:pt x="261607" y="0"/>
                  </a:lnTo>
                  <a:lnTo>
                    <a:pt x="2187956" y="0"/>
                  </a:lnTo>
                  <a:lnTo>
                    <a:pt x="2229108" y="6171"/>
                  </a:lnTo>
                  <a:lnTo>
                    <a:pt x="2268882" y="24314"/>
                  </a:lnTo>
                  <a:lnTo>
                    <a:pt x="2306571" y="53876"/>
                  </a:lnTo>
                  <a:lnTo>
                    <a:pt x="2341469" y="94301"/>
                  </a:lnTo>
                  <a:lnTo>
                    <a:pt x="2372868" y="145034"/>
                  </a:lnTo>
                  <a:lnTo>
                    <a:pt x="2392552" y="186816"/>
                  </a:lnTo>
                  <a:lnTo>
                    <a:pt x="2409513" y="232158"/>
                  </a:lnTo>
                  <a:lnTo>
                    <a:pt x="2423639" y="280574"/>
                  </a:lnTo>
                  <a:lnTo>
                    <a:pt x="2434820" y="331581"/>
                  </a:lnTo>
                  <a:lnTo>
                    <a:pt x="2442943" y="384693"/>
                  </a:lnTo>
                  <a:lnTo>
                    <a:pt x="2447899" y="439428"/>
                  </a:lnTo>
                  <a:lnTo>
                    <a:pt x="2449576" y="495300"/>
                  </a:lnTo>
                  <a:lnTo>
                    <a:pt x="2449576" y="2476500"/>
                  </a:lnTo>
                  <a:lnTo>
                    <a:pt x="2447899" y="2532371"/>
                  </a:lnTo>
                  <a:lnTo>
                    <a:pt x="2442943" y="2587106"/>
                  </a:lnTo>
                  <a:lnTo>
                    <a:pt x="2434820" y="2640218"/>
                  </a:lnTo>
                  <a:lnTo>
                    <a:pt x="2423639" y="2691225"/>
                  </a:lnTo>
                  <a:lnTo>
                    <a:pt x="2409513" y="2739641"/>
                  </a:lnTo>
                  <a:lnTo>
                    <a:pt x="2392552" y="2784983"/>
                  </a:lnTo>
                  <a:lnTo>
                    <a:pt x="2372868" y="2826766"/>
                  </a:lnTo>
                  <a:lnTo>
                    <a:pt x="2341469" y="2877503"/>
                  </a:lnTo>
                  <a:lnTo>
                    <a:pt x="2306571" y="2917929"/>
                  </a:lnTo>
                  <a:lnTo>
                    <a:pt x="2268882" y="2947488"/>
                  </a:lnTo>
                  <a:lnTo>
                    <a:pt x="2229108" y="2965630"/>
                  </a:lnTo>
                  <a:lnTo>
                    <a:pt x="2187956" y="2971800"/>
                  </a:lnTo>
                  <a:lnTo>
                    <a:pt x="261607" y="2971800"/>
                  </a:lnTo>
                  <a:lnTo>
                    <a:pt x="220436" y="2965630"/>
                  </a:lnTo>
                  <a:lnTo>
                    <a:pt x="180648" y="2947488"/>
                  </a:lnTo>
                  <a:lnTo>
                    <a:pt x="142947" y="2917929"/>
                  </a:lnTo>
                  <a:lnTo>
                    <a:pt x="108036" y="2877503"/>
                  </a:lnTo>
                  <a:lnTo>
                    <a:pt x="76619" y="2826766"/>
                  </a:lnTo>
                  <a:lnTo>
                    <a:pt x="56927" y="2784983"/>
                  </a:lnTo>
                  <a:lnTo>
                    <a:pt x="39974" y="2739641"/>
                  </a:lnTo>
                  <a:lnTo>
                    <a:pt x="25866" y="2691225"/>
                  </a:lnTo>
                  <a:lnTo>
                    <a:pt x="14708" y="2640218"/>
                  </a:lnTo>
                  <a:lnTo>
                    <a:pt x="6607" y="2587106"/>
                  </a:lnTo>
                  <a:lnTo>
                    <a:pt x="1669" y="2532371"/>
                  </a:lnTo>
                  <a:lnTo>
                    <a:pt x="0" y="2476500"/>
                  </a:lnTo>
                  <a:lnTo>
                    <a:pt x="0" y="495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66291" y="3412312"/>
            <a:ext cx="1811655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76580" marR="5080" indent="-563880">
              <a:lnSpc>
                <a:spcPts val="3460"/>
              </a:lnSpc>
              <a:spcBef>
                <a:spcPts val="53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Phản</a:t>
            </a:r>
            <a:r>
              <a:rPr sz="3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ứng </a:t>
            </a:r>
            <a:r>
              <a:rPr sz="3200" spc="-8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32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90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013024" y="577397"/>
            <a:ext cx="5521376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5" dirty="0">
                <a:latin typeface="Arial"/>
                <a:cs typeface="Arial"/>
              </a:rPr>
              <a:t>Các</a:t>
            </a:r>
            <a:r>
              <a:rPr b="0" spc="-3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chiến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lược</a:t>
            </a:r>
            <a:r>
              <a:rPr b="0" spc="-1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(tt)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11663"/>
            <a:ext cx="7543800" cy="705962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  <a:tabLst>
                <a:tab pos="861694" algn="l"/>
              </a:tabLst>
            </a:pPr>
            <a:r>
              <a:rPr sz="2800" b="0" spc="-5" dirty="0">
                <a:latin typeface="Arial"/>
                <a:cs typeface="Arial"/>
              </a:rPr>
              <a:t>Q1:	</a:t>
            </a:r>
            <a:r>
              <a:rPr sz="2800" b="0" spc="-10" dirty="0">
                <a:latin typeface="Arial"/>
                <a:cs typeface="Arial"/>
              </a:rPr>
              <a:t>Các</a:t>
            </a:r>
            <a:r>
              <a:rPr sz="2800" b="0" dirty="0">
                <a:latin typeface="Arial"/>
                <a:cs typeface="Arial"/>
              </a:rPr>
              <a:t> </a:t>
            </a:r>
            <a:r>
              <a:rPr sz="2800" b="0" spc="-10" dirty="0">
                <a:latin typeface="Arial"/>
                <a:cs typeface="Arial"/>
              </a:rPr>
              <a:t>HTTT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khác</a:t>
            </a:r>
            <a:r>
              <a:rPr sz="2800" b="0" spc="-1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nhau </a:t>
            </a:r>
            <a:r>
              <a:rPr sz="2800" b="0" dirty="0">
                <a:latin typeface="Arial"/>
                <a:cs typeface="Arial"/>
              </a:rPr>
              <a:t>tùy</a:t>
            </a:r>
            <a:r>
              <a:rPr sz="2800" b="0" spc="-5" dirty="0">
                <a:latin typeface="Arial"/>
                <a:cs typeface="Arial"/>
              </a:rPr>
              <a:t> theo</a:t>
            </a:r>
            <a:r>
              <a:rPr sz="2800" b="0" spc="5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mục</a:t>
            </a:r>
            <a:r>
              <a:rPr sz="2800" b="0" spc="15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đích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447800"/>
            <a:ext cx="7912100" cy="4648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875" y="1587500"/>
            <a:ext cx="2638425" cy="3148330"/>
            <a:chOff x="523875" y="1587500"/>
            <a:chExt cx="2638425" cy="3148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575" y="1600200"/>
              <a:ext cx="2613025" cy="31225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6575" y="1600200"/>
              <a:ext cx="2613025" cy="3122930"/>
            </a:xfrm>
            <a:custGeom>
              <a:avLst/>
              <a:gdLst/>
              <a:ahLst/>
              <a:cxnLst/>
              <a:rect l="l" t="t" r="r" b="b"/>
              <a:pathLst>
                <a:path w="2613025" h="3122929">
                  <a:moveTo>
                    <a:pt x="0" y="312292"/>
                  </a:moveTo>
                  <a:lnTo>
                    <a:pt x="3470" y="256160"/>
                  </a:lnTo>
                  <a:lnTo>
                    <a:pt x="13476" y="203327"/>
                  </a:lnTo>
                  <a:lnTo>
                    <a:pt x="29410" y="154676"/>
                  </a:lnTo>
                  <a:lnTo>
                    <a:pt x="50662" y="111090"/>
                  </a:lnTo>
                  <a:lnTo>
                    <a:pt x="76625" y="73450"/>
                  </a:lnTo>
                  <a:lnTo>
                    <a:pt x="106691" y="42639"/>
                  </a:lnTo>
                  <a:lnTo>
                    <a:pt x="140250" y="19538"/>
                  </a:lnTo>
                  <a:lnTo>
                    <a:pt x="176695" y="5031"/>
                  </a:lnTo>
                  <a:lnTo>
                    <a:pt x="215417" y="0"/>
                  </a:lnTo>
                  <a:lnTo>
                    <a:pt x="2397633" y="0"/>
                  </a:lnTo>
                  <a:lnTo>
                    <a:pt x="2436360" y="5031"/>
                  </a:lnTo>
                  <a:lnTo>
                    <a:pt x="2472806" y="19538"/>
                  </a:lnTo>
                  <a:lnTo>
                    <a:pt x="2506363" y="42639"/>
                  </a:lnTo>
                  <a:lnTo>
                    <a:pt x="2536424" y="73450"/>
                  </a:lnTo>
                  <a:lnTo>
                    <a:pt x="2562381" y="111090"/>
                  </a:lnTo>
                  <a:lnTo>
                    <a:pt x="2583626" y="154676"/>
                  </a:lnTo>
                  <a:lnTo>
                    <a:pt x="2599554" y="203327"/>
                  </a:lnTo>
                  <a:lnTo>
                    <a:pt x="2609556" y="256160"/>
                  </a:lnTo>
                  <a:lnTo>
                    <a:pt x="2613025" y="312292"/>
                  </a:lnTo>
                  <a:lnTo>
                    <a:pt x="2613025" y="2810383"/>
                  </a:lnTo>
                  <a:lnTo>
                    <a:pt x="2609556" y="2866511"/>
                  </a:lnTo>
                  <a:lnTo>
                    <a:pt x="2599554" y="2919332"/>
                  </a:lnTo>
                  <a:lnTo>
                    <a:pt x="2583626" y="2967966"/>
                  </a:lnTo>
                  <a:lnTo>
                    <a:pt x="2562381" y="3011532"/>
                  </a:lnTo>
                  <a:lnTo>
                    <a:pt x="2536424" y="3049151"/>
                  </a:lnTo>
                  <a:lnTo>
                    <a:pt x="2506363" y="3079942"/>
                  </a:lnTo>
                  <a:lnTo>
                    <a:pt x="2472806" y="3103026"/>
                  </a:lnTo>
                  <a:lnTo>
                    <a:pt x="2436360" y="3117521"/>
                  </a:lnTo>
                  <a:lnTo>
                    <a:pt x="2397633" y="3122549"/>
                  </a:lnTo>
                  <a:lnTo>
                    <a:pt x="215417" y="3122549"/>
                  </a:lnTo>
                  <a:lnTo>
                    <a:pt x="176695" y="3117521"/>
                  </a:lnTo>
                  <a:lnTo>
                    <a:pt x="140250" y="3103026"/>
                  </a:lnTo>
                  <a:lnTo>
                    <a:pt x="106691" y="3079942"/>
                  </a:lnTo>
                  <a:lnTo>
                    <a:pt x="76625" y="3049151"/>
                  </a:lnTo>
                  <a:lnTo>
                    <a:pt x="50662" y="3011532"/>
                  </a:lnTo>
                  <a:lnTo>
                    <a:pt x="29410" y="2967966"/>
                  </a:lnTo>
                  <a:lnTo>
                    <a:pt x="13476" y="2919332"/>
                  </a:lnTo>
                  <a:lnTo>
                    <a:pt x="3470" y="2866511"/>
                  </a:lnTo>
                  <a:lnTo>
                    <a:pt x="0" y="2810383"/>
                  </a:lnTo>
                  <a:lnTo>
                    <a:pt x="0" y="31229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4623" y="1945386"/>
            <a:ext cx="2301240" cy="2372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Tất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cả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hệ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thống mới và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trình 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nghiệp vụ sẽ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triển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SOA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76701" y="1587500"/>
            <a:ext cx="4967605" cy="1587500"/>
            <a:chOff x="3576701" y="1587500"/>
            <a:chExt cx="4967605" cy="1587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401" y="1600200"/>
              <a:ext cx="4941824" cy="1562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89401" y="1600200"/>
              <a:ext cx="4942205" cy="1562100"/>
            </a:xfrm>
            <a:custGeom>
              <a:avLst/>
              <a:gdLst/>
              <a:ahLst/>
              <a:cxnLst/>
              <a:rect l="l" t="t" r="r" b="b"/>
              <a:pathLst>
                <a:path w="4942205" h="1562100">
                  <a:moveTo>
                    <a:pt x="0" y="156210"/>
                  </a:moveTo>
                  <a:lnTo>
                    <a:pt x="7691" y="114696"/>
                  </a:lnTo>
                  <a:lnTo>
                    <a:pt x="29398" y="77385"/>
                  </a:lnTo>
                  <a:lnTo>
                    <a:pt x="63071" y="45767"/>
                  </a:lnTo>
                  <a:lnTo>
                    <a:pt x="106661" y="21336"/>
                  </a:lnTo>
                  <a:lnTo>
                    <a:pt x="158117" y="5582"/>
                  </a:lnTo>
                  <a:lnTo>
                    <a:pt x="215391" y="0"/>
                  </a:lnTo>
                  <a:lnTo>
                    <a:pt x="4726432" y="0"/>
                  </a:lnTo>
                  <a:lnTo>
                    <a:pt x="4783706" y="5582"/>
                  </a:lnTo>
                  <a:lnTo>
                    <a:pt x="4835162" y="21336"/>
                  </a:lnTo>
                  <a:lnTo>
                    <a:pt x="4878752" y="45767"/>
                  </a:lnTo>
                  <a:lnTo>
                    <a:pt x="4912425" y="77385"/>
                  </a:lnTo>
                  <a:lnTo>
                    <a:pt x="4934132" y="114696"/>
                  </a:lnTo>
                  <a:lnTo>
                    <a:pt x="4941824" y="156210"/>
                  </a:lnTo>
                  <a:lnTo>
                    <a:pt x="4941824" y="1405889"/>
                  </a:lnTo>
                  <a:lnTo>
                    <a:pt x="4934132" y="1447403"/>
                  </a:lnTo>
                  <a:lnTo>
                    <a:pt x="4912425" y="1484714"/>
                  </a:lnTo>
                  <a:lnTo>
                    <a:pt x="4878752" y="1516332"/>
                  </a:lnTo>
                  <a:lnTo>
                    <a:pt x="4835162" y="1540764"/>
                  </a:lnTo>
                  <a:lnTo>
                    <a:pt x="4783706" y="1556517"/>
                  </a:lnTo>
                  <a:lnTo>
                    <a:pt x="4726432" y="1562100"/>
                  </a:lnTo>
                  <a:lnTo>
                    <a:pt x="215391" y="1562100"/>
                  </a:lnTo>
                  <a:lnTo>
                    <a:pt x="158117" y="1556517"/>
                  </a:lnTo>
                  <a:lnTo>
                    <a:pt x="106661" y="1540764"/>
                  </a:lnTo>
                  <a:lnTo>
                    <a:pt x="63071" y="1516332"/>
                  </a:lnTo>
                  <a:lnTo>
                    <a:pt x="29398" y="1484714"/>
                  </a:lnTo>
                  <a:lnTo>
                    <a:pt x="7691" y="1447403"/>
                  </a:lnTo>
                  <a:lnTo>
                    <a:pt x="0" y="1405889"/>
                  </a:lnTo>
                  <a:lnTo>
                    <a:pt x="0" y="15621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68978" y="1933193"/>
            <a:ext cx="45789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798955" marR="5080" indent="-1786889">
              <a:lnSpc>
                <a:spcPts val="3020"/>
              </a:lnSpc>
              <a:spcBef>
                <a:spcPts val="480"/>
              </a:spcBef>
            </a:pPr>
            <a:r>
              <a:rPr sz="2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Service-oriented</a:t>
            </a:r>
            <a:r>
              <a:rPr sz="2800" u="sng" spc="-7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architecture </a:t>
            </a:r>
            <a:r>
              <a:rPr sz="2800" spc="-760" dirty="0">
                <a:solidFill>
                  <a:srgbClr val="005F2B"/>
                </a:solidFill>
                <a:latin typeface="Arial"/>
                <a:cs typeface="Arial"/>
              </a:rPr>
              <a:t> </a:t>
            </a:r>
            <a:r>
              <a:rPr sz="2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(SOA)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6701" y="3109976"/>
            <a:ext cx="4967605" cy="2797175"/>
            <a:chOff x="3576701" y="3109976"/>
            <a:chExt cx="4967605" cy="2797175"/>
          </a:xfrm>
        </p:grpSpPr>
        <p:sp>
          <p:nvSpPr>
            <p:cNvPr id="11" name="object 11"/>
            <p:cNvSpPr/>
            <p:nvPr/>
          </p:nvSpPr>
          <p:spPr>
            <a:xfrm>
              <a:off x="3589401" y="3122676"/>
              <a:ext cx="4942205" cy="2771775"/>
            </a:xfrm>
            <a:custGeom>
              <a:avLst/>
              <a:gdLst/>
              <a:ahLst/>
              <a:cxnLst/>
              <a:rect l="l" t="t" r="r" b="b"/>
              <a:pathLst>
                <a:path w="4942205" h="2771775">
                  <a:moveTo>
                    <a:pt x="4726432" y="0"/>
                  </a:moveTo>
                  <a:lnTo>
                    <a:pt x="215391" y="0"/>
                  </a:lnTo>
                  <a:lnTo>
                    <a:pt x="171971" y="5630"/>
                  </a:lnTo>
                  <a:lnTo>
                    <a:pt x="131534" y="21778"/>
                  </a:lnTo>
                  <a:lnTo>
                    <a:pt x="94946" y="47329"/>
                  </a:lnTo>
                  <a:lnTo>
                    <a:pt x="63071" y="81168"/>
                  </a:lnTo>
                  <a:lnTo>
                    <a:pt x="36774" y="122181"/>
                  </a:lnTo>
                  <a:lnTo>
                    <a:pt x="16920" y="169253"/>
                  </a:lnTo>
                  <a:lnTo>
                    <a:pt x="4374" y="221268"/>
                  </a:lnTo>
                  <a:lnTo>
                    <a:pt x="0" y="277113"/>
                  </a:lnTo>
                  <a:lnTo>
                    <a:pt x="0" y="2494534"/>
                  </a:lnTo>
                  <a:lnTo>
                    <a:pt x="4374" y="2550396"/>
                  </a:lnTo>
                  <a:lnTo>
                    <a:pt x="16920" y="2602426"/>
                  </a:lnTo>
                  <a:lnTo>
                    <a:pt x="36774" y="2649508"/>
                  </a:lnTo>
                  <a:lnTo>
                    <a:pt x="63071" y="2690529"/>
                  </a:lnTo>
                  <a:lnTo>
                    <a:pt x="94946" y="2724375"/>
                  </a:lnTo>
                  <a:lnTo>
                    <a:pt x="131534" y="2749930"/>
                  </a:lnTo>
                  <a:lnTo>
                    <a:pt x="171971" y="2766080"/>
                  </a:lnTo>
                  <a:lnTo>
                    <a:pt x="215391" y="2771711"/>
                  </a:lnTo>
                  <a:lnTo>
                    <a:pt x="4726432" y="2771711"/>
                  </a:lnTo>
                  <a:lnTo>
                    <a:pt x="4769852" y="2766080"/>
                  </a:lnTo>
                  <a:lnTo>
                    <a:pt x="4810289" y="2749930"/>
                  </a:lnTo>
                  <a:lnTo>
                    <a:pt x="4846877" y="2724375"/>
                  </a:lnTo>
                  <a:lnTo>
                    <a:pt x="4878752" y="2690529"/>
                  </a:lnTo>
                  <a:lnTo>
                    <a:pt x="4905049" y="2649508"/>
                  </a:lnTo>
                  <a:lnTo>
                    <a:pt x="4924903" y="2602426"/>
                  </a:lnTo>
                  <a:lnTo>
                    <a:pt x="4937449" y="2550396"/>
                  </a:lnTo>
                  <a:lnTo>
                    <a:pt x="4941824" y="2494534"/>
                  </a:lnTo>
                  <a:lnTo>
                    <a:pt x="4941824" y="277113"/>
                  </a:lnTo>
                  <a:lnTo>
                    <a:pt x="4937449" y="221268"/>
                  </a:lnTo>
                  <a:lnTo>
                    <a:pt x="4924903" y="169253"/>
                  </a:lnTo>
                  <a:lnTo>
                    <a:pt x="4905049" y="122181"/>
                  </a:lnTo>
                  <a:lnTo>
                    <a:pt x="4878752" y="81168"/>
                  </a:lnTo>
                  <a:lnTo>
                    <a:pt x="4846877" y="47329"/>
                  </a:lnTo>
                  <a:lnTo>
                    <a:pt x="4810289" y="21778"/>
                  </a:lnTo>
                  <a:lnTo>
                    <a:pt x="4769852" y="5630"/>
                  </a:lnTo>
                  <a:lnTo>
                    <a:pt x="47264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9401" y="3122676"/>
              <a:ext cx="4942205" cy="2771775"/>
            </a:xfrm>
            <a:custGeom>
              <a:avLst/>
              <a:gdLst/>
              <a:ahLst/>
              <a:cxnLst/>
              <a:rect l="l" t="t" r="r" b="b"/>
              <a:pathLst>
                <a:path w="4942205" h="2771775">
                  <a:moveTo>
                    <a:pt x="0" y="277113"/>
                  </a:moveTo>
                  <a:lnTo>
                    <a:pt x="4374" y="221268"/>
                  </a:lnTo>
                  <a:lnTo>
                    <a:pt x="16920" y="169253"/>
                  </a:lnTo>
                  <a:lnTo>
                    <a:pt x="36774" y="122181"/>
                  </a:lnTo>
                  <a:lnTo>
                    <a:pt x="63071" y="81168"/>
                  </a:lnTo>
                  <a:lnTo>
                    <a:pt x="94946" y="47329"/>
                  </a:lnTo>
                  <a:lnTo>
                    <a:pt x="131534" y="21778"/>
                  </a:lnTo>
                  <a:lnTo>
                    <a:pt x="171971" y="5630"/>
                  </a:lnTo>
                  <a:lnTo>
                    <a:pt x="215391" y="0"/>
                  </a:lnTo>
                  <a:lnTo>
                    <a:pt x="4726432" y="0"/>
                  </a:lnTo>
                  <a:lnTo>
                    <a:pt x="4769852" y="5630"/>
                  </a:lnTo>
                  <a:lnTo>
                    <a:pt x="4810289" y="21778"/>
                  </a:lnTo>
                  <a:lnTo>
                    <a:pt x="4846877" y="47329"/>
                  </a:lnTo>
                  <a:lnTo>
                    <a:pt x="4878752" y="81168"/>
                  </a:lnTo>
                  <a:lnTo>
                    <a:pt x="4905049" y="122181"/>
                  </a:lnTo>
                  <a:lnTo>
                    <a:pt x="4924903" y="169253"/>
                  </a:lnTo>
                  <a:lnTo>
                    <a:pt x="4937449" y="221268"/>
                  </a:lnTo>
                  <a:lnTo>
                    <a:pt x="4941824" y="277113"/>
                  </a:lnTo>
                  <a:lnTo>
                    <a:pt x="4941824" y="2494534"/>
                  </a:lnTo>
                  <a:lnTo>
                    <a:pt x="4937449" y="2550396"/>
                  </a:lnTo>
                  <a:lnTo>
                    <a:pt x="4924903" y="2602426"/>
                  </a:lnTo>
                  <a:lnTo>
                    <a:pt x="4905049" y="2649508"/>
                  </a:lnTo>
                  <a:lnTo>
                    <a:pt x="4878752" y="2690529"/>
                  </a:lnTo>
                  <a:lnTo>
                    <a:pt x="4846877" y="2724375"/>
                  </a:lnTo>
                  <a:lnTo>
                    <a:pt x="4810289" y="2749930"/>
                  </a:lnTo>
                  <a:lnTo>
                    <a:pt x="4769852" y="2766080"/>
                  </a:lnTo>
                  <a:lnTo>
                    <a:pt x="4726432" y="2771711"/>
                  </a:lnTo>
                  <a:lnTo>
                    <a:pt x="215391" y="2771711"/>
                  </a:lnTo>
                  <a:lnTo>
                    <a:pt x="171971" y="2766080"/>
                  </a:lnTo>
                  <a:lnTo>
                    <a:pt x="131534" y="2749930"/>
                  </a:lnTo>
                  <a:lnTo>
                    <a:pt x="94946" y="2724375"/>
                  </a:lnTo>
                  <a:lnTo>
                    <a:pt x="63071" y="2690529"/>
                  </a:lnTo>
                  <a:lnTo>
                    <a:pt x="36774" y="2649508"/>
                  </a:lnTo>
                  <a:lnTo>
                    <a:pt x="16920" y="2602426"/>
                  </a:lnTo>
                  <a:lnTo>
                    <a:pt x="4374" y="2550396"/>
                  </a:lnTo>
                  <a:lnTo>
                    <a:pt x="0" y="2494534"/>
                  </a:lnTo>
                  <a:lnTo>
                    <a:pt x="0" y="2771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9646" y="3484626"/>
            <a:ext cx="4558030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270" algn="ctr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mô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phỏng như một dịch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đóng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gói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 trao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đổi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giữa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800">
              <a:latin typeface="Arial"/>
              <a:cs typeface="Arial"/>
            </a:endParaRPr>
          </a:p>
          <a:p>
            <a:pPr marL="2540" algn="ctr">
              <a:lnSpc>
                <a:spcPts val="3025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89400" y="457200"/>
            <a:ext cx="4944999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49600" y="619045"/>
            <a:ext cx="5105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89635" algn="l"/>
              </a:tabLst>
            </a:pPr>
            <a:r>
              <a:rPr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</a:t>
            </a:r>
            <a:r>
              <a:rPr b="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2025?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2192401"/>
            <a:ext cx="5435600" cy="3230880"/>
            <a:chOff x="3111500" y="2192401"/>
            <a:chExt cx="5435600" cy="323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2205101"/>
              <a:ext cx="5410200" cy="32050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24200" y="2205101"/>
              <a:ext cx="5410200" cy="3205480"/>
            </a:xfrm>
            <a:custGeom>
              <a:avLst/>
              <a:gdLst/>
              <a:ahLst/>
              <a:cxnLst/>
              <a:rect l="l" t="t" r="r" b="b"/>
              <a:pathLst>
                <a:path w="5410200" h="3205479">
                  <a:moveTo>
                    <a:pt x="5410200" y="534162"/>
                  </a:moveTo>
                  <a:lnTo>
                    <a:pt x="5410200" y="2670937"/>
                  </a:lnTo>
                  <a:lnTo>
                    <a:pt x="5408086" y="2714748"/>
                  </a:lnTo>
                  <a:lnTo>
                    <a:pt x="5401854" y="2757583"/>
                  </a:lnTo>
                  <a:lnTo>
                    <a:pt x="5391667" y="2799306"/>
                  </a:lnTo>
                  <a:lnTo>
                    <a:pt x="5377692" y="2839777"/>
                  </a:lnTo>
                  <a:lnTo>
                    <a:pt x="5360090" y="2878861"/>
                  </a:lnTo>
                  <a:lnTo>
                    <a:pt x="5339027" y="2916420"/>
                  </a:lnTo>
                  <a:lnTo>
                    <a:pt x="5314667" y="2952315"/>
                  </a:lnTo>
                  <a:lnTo>
                    <a:pt x="5287174" y="2986411"/>
                  </a:lnTo>
                  <a:lnTo>
                    <a:pt x="5256712" y="3018568"/>
                  </a:lnTo>
                  <a:lnTo>
                    <a:pt x="5223446" y="3048650"/>
                  </a:lnTo>
                  <a:lnTo>
                    <a:pt x="5187539" y="3076520"/>
                  </a:lnTo>
                  <a:lnTo>
                    <a:pt x="5149157" y="3102040"/>
                  </a:lnTo>
                  <a:lnTo>
                    <a:pt x="5108462" y="3125071"/>
                  </a:lnTo>
                  <a:lnTo>
                    <a:pt x="5065620" y="3145478"/>
                  </a:lnTo>
                  <a:lnTo>
                    <a:pt x="5020794" y="3163123"/>
                  </a:lnTo>
                  <a:lnTo>
                    <a:pt x="4974149" y="3177868"/>
                  </a:lnTo>
                  <a:lnTo>
                    <a:pt x="4925848" y="3189575"/>
                  </a:lnTo>
                  <a:lnTo>
                    <a:pt x="4876057" y="3198108"/>
                  </a:lnTo>
                  <a:lnTo>
                    <a:pt x="4824940" y="3203328"/>
                  </a:lnTo>
                  <a:lnTo>
                    <a:pt x="4772659" y="3205099"/>
                  </a:lnTo>
                  <a:lnTo>
                    <a:pt x="0" y="3205099"/>
                  </a:lnTo>
                  <a:lnTo>
                    <a:pt x="0" y="0"/>
                  </a:lnTo>
                  <a:lnTo>
                    <a:pt x="4772659" y="0"/>
                  </a:lnTo>
                  <a:lnTo>
                    <a:pt x="4824940" y="1770"/>
                  </a:lnTo>
                  <a:lnTo>
                    <a:pt x="4876057" y="6990"/>
                  </a:lnTo>
                  <a:lnTo>
                    <a:pt x="4925848" y="15523"/>
                  </a:lnTo>
                  <a:lnTo>
                    <a:pt x="4974149" y="27230"/>
                  </a:lnTo>
                  <a:lnTo>
                    <a:pt x="5020794" y="41975"/>
                  </a:lnTo>
                  <a:lnTo>
                    <a:pt x="5065620" y="59620"/>
                  </a:lnTo>
                  <a:lnTo>
                    <a:pt x="5108462" y="80027"/>
                  </a:lnTo>
                  <a:lnTo>
                    <a:pt x="5149157" y="103058"/>
                  </a:lnTo>
                  <a:lnTo>
                    <a:pt x="5187539" y="128578"/>
                  </a:lnTo>
                  <a:lnTo>
                    <a:pt x="5223446" y="156448"/>
                  </a:lnTo>
                  <a:lnTo>
                    <a:pt x="5256712" y="186530"/>
                  </a:lnTo>
                  <a:lnTo>
                    <a:pt x="5287174" y="218687"/>
                  </a:lnTo>
                  <a:lnTo>
                    <a:pt x="5314667" y="252783"/>
                  </a:lnTo>
                  <a:lnTo>
                    <a:pt x="5339027" y="288678"/>
                  </a:lnTo>
                  <a:lnTo>
                    <a:pt x="5360090" y="326237"/>
                  </a:lnTo>
                  <a:lnTo>
                    <a:pt x="5377692" y="365321"/>
                  </a:lnTo>
                  <a:lnTo>
                    <a:pt x="5391667" y="405792"/>
                  </a:lnTo>
                  <a:lnTo>
                    <a:pt x="5401854" y="447515"/>
                  </a:lnTo>
                  <a:lnTo>
                    <a:pt x="5408086" y="490350"/>
                  </a:lnTo>
                  <a:lnTo>
                    <a:pt x="5410200" y="53416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18814" y="2489453"/>
            <a:ext cx="5054600" cy="2586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222250" indent="-287020">
              <a:lnSpc>
                <a:spcPts val="2590"/>
              </a:lnSpc>
              <a:spcBef>
                <a:spcPts val="42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Một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mà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nghiệp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để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1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gian bắt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đầu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khóa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học</a:t>
            </a:r>
            <a:endParaRPr sz="2400">
              <a:latin typeface="Arial"/>
              <a:cs typeface="Arial"/>
            </a:endParaRPr>
          </a:p>
          <a:p>
            <a:pPr marL="299085">
              <a:lnSpc>
                <a:spcPts val="2735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golf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Hủy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cưới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đặt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Hóa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892300"/>
            <a:ext cx="2616200" cy="3794125"/>
            <a:chOff x="520700" y="1892300"/>
            <a:chExt cx="2616200" cy="3794125"/>
          </a:xfrm>
        </p:grpSpPr>
        <p:sp>
          <p:nvSpPr>
            <p:cNvPr id="7" name="object 7"/>
            <p:cNvSpPr/>
            <p:nvPr/>
          </p:nvSpPr>
          <p:spPr>
            <a:xfrm>
              <a:off x="533400" y="1905000"/>
              <a:ext cx="2590800" cy="3768725"/>
            </a:xfrm>
            <a:custGeom>
              <a:avLst/>
              <a:gdLst/>
              <a:ahLst/>
              <a:cxnLst/>
              <a:rect l="l" t="t" r="r" b="b"/>
              <a:pathLst>
                <a:path w="2590800" h="3768725">
                  <a:moveTo>
                    <a:pt x="2159000" y="0"/>
                  </a:moveTo>
                  <a:lnTo>
                    <a:pt x="431812" y="0"/>
                  </a:lnTo>
                  <a:lnTo>
                    <a:pt x="381454" y="2688"/>
                  </a:lnTo>
                  <a:lnTo>
                    <a:pt x="332802" y="10556"/>
                  </a:lnTo>
                  <a:lnTo>
                    <a:pt x="286181" y="23301"/>
                  </a:lnTo>
                  <a:lnTo>
                    <a:pt x="241913" y="40626"/>
                  </a:lnTo>
                  <a:lnTo>
                    <a:pt x="200324" y="62230"/>
                  </a:lnTo>
                  <a:lnTo>
                    <a:pt x="161737" y="87814"/>
                  </a:lnTo>
                  <a:lnTo>
                    <a:pt x="126476" y="117078"/>
                  </a:lnTo>
                  <a:lnTo>
                    <a:pt x="94865" y="149722"/>
                  </a:lnTo>
                  <a:lnTo>
                    <a:pt x="67228" y="185447"/>
                  </a:lnTo>
                  <a:lnTo>
                    <a:pt x="43890" y="223953"/>
                  </a:lnTo>
                  <a:lnTo>
                    <a:pt x="25174" y="264940"/>
                  </a:lnTo>
                  <a:lnTo>
                    <a:pt x="11404" y="308110"/>
                  </a:lnTo>
                  <a:lnTo>
                    <a:pt x="2905" y="353161"/>
                  </a:lnTo>
                  <a:lnTo>
                    <a:pt x="0" y="399796"/>
                  </a:lnTo>
                  <a:lnTo>
                    <a:pt x="0" y="3368929"/>
                  </a:lnTo>
                  <a:lnTo>
                    <a:pt x="2905" y="3415563"/>
                  </a:lnTo>
                  <a:lnTo>
                    <a:pt x="11404" y="3460614"/>
                  </a:lnTo>
                  <a:lnTo>
                    <a:pt x="25174" y="3503784"/>
                  </a:lnTo>
                  <a:lnTo>
                    <a:pt x="43890" y="3544771"/>
                  </a:lnTo>
                  <a:lnTo>
                    <a:pt x="67228" y="3583277"/>
                  </a:lnTo>
                  <a:lnTo>
                    <a:pt x="94865" y="3619002"/>
                  </a:lnTo>
                  <a:lnTo>
                    <a:pt x="126476" y="3651646"/>
                  </a:lnTo>
                  <a:lnTo>
                    <a:pt x="161737" y="3680910"/>
                  </a:lnTo>
                  <a:lnTo>
                    <a:pt x="200324" y="3706494"/>
                  </a:lnTo>
                  <a:lnTo>
                    <a:pt x="241913" y="3728098"/>
                  </a:lnTo>
                  <a:lnTo>
                    <a:pt x="286181" y="3745423"/>
                  </a:lnTo>
                  <a:lnTo>
                    <a:pt x="332802" y="3758168"/>
                  </a:lnTo>
                  <a:lnTo>
                    <a:pt x="381454" y="3766036"/>
                  </a:lnTo>
                  <a:lnTo>
                    <a:pt x="431812" y="3768725"/>
                  </a:lnTo>
                  <a:lnTo>
                    <a:pt x="2159000" y="3768725"/>
                  </a:lnTo>
                  <a:lnTo>
                    <a:pt x="2209362" y="3766036"/>
                  </a:lnTo>
                  <a:lnTo>
                    <a:pt x="2258017" y="3758168"/>
                  </a:lnTo>
                  <a:lnTo>
                    <a:pt x="2304640" y="3745423"/>
                  </a:lnTo>
                  <a:lnTo>
                    <a:pt x="2348907" y="3728098"/>
                  </a:lnTo>
                  <a:lnTo>
                    <a:pt x="2390495" y="3706494"/>
                  </a:lnTo>
                  <a:lnTo>
                    <a:pt x="2429081" y="3680910"/>
                  </a:lnTo>
                  <a:lnTo>
                    <a:pt x="2464339" y="3651646"/>
                  </a:lnTo>
                  <a:lnTo>
                    <a:pt x="2495947" y="3619002"/>
                  </a:lnTo>
                  <a:lnTo>
                    <a:pt x="2523581" y="3583277"/>
                  </a:lnTo>
                  <a:lnTo>
                    <a:pt x="2546916" y="3544771"/>
                  </a:lnTo>
                  <a:lnTo>
                    <a:pt x="2565629" y="3503784"/>
                  </a:lnTo>
                  <a:lnTo>
                    <a:pt x="2579397" y="3460614"/>
                  </a:lnTo>
                  <a:lnTo>
                    <a:pt x="2587895" y="3415563"/>
                  </a:lnTo>
                  <a:lnTo>
                    <a:pt x="2590800" y="3368929"/>
                  </a:lnTo>
                  <a:lnTo>
                    <a:pt x="2590800" y="399796"/>
                  </a:lnTo>
                  <a:lnTo>
                    <a:pt x="2587895" y="353161"/>
                  </a:lnTo>
                  <a:lnTo>
                    <a:pt x="2579397" y="308110"/>
                  </a:lnTo>
                  <a:lnTo>
                    <a:pt x="2565629" y="264940"/>
                  </a:lnTo>
                  <a:lnTo>
                    <a:pt x="2546916" y="223953"/>
                  </a:lnTo>
                  <a:lnTo>
                    <a:pt x="2523581" y="185447"/>
                  </a:lnTo>
                  <a:lnTo>
                    <a:pt x="2495947" y="149722"/>
                  </a:lnTo>
                  <a:lnTo>
                    <a:pt x="2464339" y="117078"/>
                  </a:lnTo>
                  <a:lnTo>
                    <a:pt x="2429081" y="87814"/>
                  </a:lnTo>
                  <a:lnTo>
                    <a:pt x="2390495" y="62230"/>
                  </a:lnTo>
                  <a:lnTo>
                    <a:pt x="2348907" y="40626"/>
                  </a:lnTo>
                  <a:lnTo>
                    <a:pt x="2304640" y="23301"/>
                  </a:lnTo>
                  <a:lnTo>
                    <a:pt x="2258017" y="10556"/>
                  </a:lnTo>
                  <a:lnTo>
                    <a:pt x="2209362" y="2688"/>
                  </a:lnTo>
                  <a:lnTo>
                    <a:pt x="2159000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905000"/>
              <a:ext cx="2590800" cy="3768725"/>
            </a:xfrm>
            <a:custGeom>
              <a:avLst/>
              <a:gdLst/>
              <a:ahLst/>
              <a:cxnLst/>
              <a:rect l="l" t="t" r="r" b="b"/>
              <a:pathLst>
                <a:path w="2590800" h="3768725">
                  <a:moveTo>
                    <a:pt x="0" y="399796"/>
                  </a:moveTo>
                  <a:lnTo>
                    <a:pt x="2905" y="353161"/>
                  </a:lnTo>
                  <a:lnTo>
                    <a:pt x="11404" y="308110"/>
                  </a:lnTo>
                  <a:lnTo>
                    <a:pt x="25174" y="264940"/>
                  </a:lnTo>
                  <a:lnTo>
                    <a:pt x="43890" y="223953"/>
                  </a:lnTo>
                  <a:lnTo>
                    <a:pt x="67228" y="185447"/>
                  </a:lnTo>
                  <a:lnTo>
                    <a:pt x="94865" y="149722"/>
                  </a:lnTo>
                  <a:lnTo>
                    <a:pt x="126476" y="117078"/>
                  </a:lnTo>
                  <a:lnTo>
                    <a:pt x="161737" y="87814"/>
                  </a:lnTo>
                  <a:lnTo>
                    <a:pt x="200324" y="62230"/>
                  </a:lnTo>
                  <a:lnTo>
                    <a:pt x="241913" y="40626"/>
                  </a:lnTo>
                  <a:lnTo>
                    <a:pt x="286181" y="23301"/>
                  </a:lnTo>
                  <a:lnTo>
                    <a:pt x="332802" y="10556"/>
                  </a:lnTo>
                  <a:lnTo>
                    <a:pt x="381454" y="2688"/>
                  </a:lnTo>
                  <a:lnTo>
                    <a:pt x="431812" y="0"/>
                  </a:lnTo>
                  <a:lnTo>
                    <a:pt x="2159000" y="0"/>
                  </a:lnTo>
                  <a:lnTo>
                    <a:pt x="2209362" y="2688"/>
                  </a:lnTo>
                  <a:lnTo>
                    <a:pt x="2258017" y="10556"/>
                  </a:lnTo>
                  <a:lnTo>
                    <a:pt x="2304640" y="23301"/>
                  </a:lnTo>
                  <a:lnTo>
                    <a:pt x="2348907" y="40626"/>
                  </a:lnTo>
                  <a:lnTo>
                    <a:pt x="2390495" y="62230"/>
                  </a:lnTo>
                  <a:lnTo>
                    <a:pt x="2429081" y="87814"/>
                  </a:lnTo>
                  <a:lnTo>
                    <a:pt x="2464339" y="117078"/>
                  </a:lnTo>
                  <a:lnTo>
                    <a:pt x="2495947" y="149722"/>
                  </a:lnTo>
                  <a:lnTo>
                    <a:pt x="2523581" y="185447"/>
                  </a:lnTo>
                  <a:lnTo>
                    <a:pt x="2546916" y="223953"/>
                  </a:lnTo>
                  <a:lnTo>
                    <a:pt x="2565629" y="264940"/>
                  </a:lnTo>
                  <a:lnTo>
                    <a:pt x="2579397" y="308110"/>
                  </a:lnTo>
                  <a:lnTo>
                    <a:pt x="2587895" y="353161"/>
                  </a:lnTo>
                  <a:lnTo>
                    <a:pt x="2590800" y="399796"/>
                  </a:lnTo>
                  <a:lnTo>
                    <a:pt x="2590800" y="3368929"/>
                  </a:lnTo>
                  <a:lnTo>
                    <a:pt x="2587895" y="3415563"/>
                  </a:lnTo>
                  <a:lnTo>
                    <a:pt x="2579397" y="3460614"/>
                  </a:lnTo>
                  <a:lnTo>
                    <a:pt x="2565629" y="3503784"/>
                  </a:lnTo>
                  <a:lnTo>
                    <a:pt x="2546916" y="3544771"/>
                  </a:lnTo>
                  <a:lnTo>
                    <a:pt x="2523581" y="3583277"/>
                  </a:lnTo>
                  <a:lnTo>
                    <a:pt x="2495947" y="3619002"/>
                  </a:lnTo>
                  <a:lnTo>
                    <a:pt x="2464339" y="3651646"/>
                  </a:lnTo>
                  <a:lnTo>
                    <a:pt x="2429081" y="3680910"/>
                  </a:lnTo>
                  <a:lnTo>
                    <a:pt x="2390495" y="3706494"/>
                  </a:lnTo>
                  <a:lnTo>
                    <a:pt x="2348907" y="3728098"/>
                  </a:lnTo>
                  <a:lnTo>
                    <a:pt x="2304640" y="3745423"/>
                  </a:lnTo>
                  <a:lnTo>
                    <a:pt x="2258017" y="3758168"/>
                  </a:lnTo>
                  <a:lnTo>
                    <a:pt x="2209362" y="3766036"/>
                  </a:lnTo>
                  <a:lnTo>
                    <a:pt x="2159000" y="3768725"/>
                  </a:lnTo>
                  <a:lnTo>
                    <a:pt x="431812" y="3768725"/>
                  </a:lnTo>
                  <a:lnTo>
                    <a:pt x="381454" y="3766036"/>
                  </a:lnTo>
                  <a:lnTo>
                    <a:pt x="332802" y="3758168"/>
                  </a:lnTo>
                  <a:lnTo>
                    <a:pt x="286181" y="3745423"/>
                  </a:lnTo>
                  <a:lnTo>
                    <a:pt x="241913" y="3728098"/>
                  </a:lnTo>
                  <a:lnTo>
                    <a:pt x="200324" y="3706494"/>
                  </a:lnTo>
                  <a:lnTo>
                    <a:pt x="161737" y="3680910"/>
                  </a:lnTo>
                  <a:lnTo>
                    <a:pt x="126476" y="3651646"/>
                  </a:lnTo>
                  <a:lnTo>
                    <a:pt x="94865" y="3619002"/>
                  </a:lnTo>
                  <a:lnTo>
                    <a:pt x="67228" y="3583277"/>
                  </a:lnTo>
                  <a:lnTo>
                    <a:pt x="43890" y="3544771"/>
                  </a:lnTo>
                  <a:lnTo>
                    <a:pt x="25174" y="3503784"/>
                  </a:lnTo>
                  <a:lnTo>
                    <a:pt x="11404" y="3460614"/>
                  </a:lnTo>
                  <a:lnTo>
                    <a:pt x="2905" y="3415563"/>
                  </a:lnTo>
                  <a:lnTo>
                    <a:pt x="0" y="3368929"/>
                  </a:lnTo>
                  <a:lnTo>
                    <a:pt x="0" y="39979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2977" y="3428491"/>
            <a:ext cx="18313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18814" y="577397"/>
            <a:ext cx="5315586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323482"/>
            <a:ext cx="5334000" cy="125803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Non-SOA</a:t>
            </a:r>
            <a:r>
              <a:rPr b="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Account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Status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Checking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04975"/>
            <a:ext cx="7426325" cy="4197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577397"/>
            <a:ext cx="57150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SOA</a:t>
            </a:r>
            <a:r>
              <a:rPr b="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Account</a:t>
            </a:r>
            <a:r>
              <a:rPr b="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Status</a:t>
            </a:r>
            <a:r>
              <a:rPr b="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Checking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5127" y="1692525"/>
            <a:ext cx="6582382" cy="42004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97050"/>
            <a:ext cx="5146675" cy="1790700"/>
            <a:chOff x="3400425" y="1797050"/>
            <a:chExt cx="5146675" cy="179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09750"/>
              <a:ext cx="5121275" cy="1765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09750"/>
              <a:ext cx="5121275" cy="1765300"/>
            </a:xfrm>
            <a:custGeom>
              <a:avLst/>
              <a:gdLst/>
              <a:ahLst/>
              <a:cxnLst/>
              <a:rect l="l" t="t" r="r" b="b"/>
              <a:pathLst>
                <a:path w="5121275" h="1765300">
                  <a:moveTo>
                    <a:pt x="5121275" y="294259"/>
                  </a:moveTo>
                  <a:lnTo>
                    <a:pt x="5121275" y="1471040"/>
                  </a:lnTo>
                  <a:lnTo>
                    <a:pt x="5117421" y="1518782"/>
                  </a:lnTo>
                  <a:lnTo>
                    <a:pt x="5106264" y="1564066"/>
                  </a:lnTo>
                  <a:lnTo>
                    <a:pt x="5088411" y="1606289"/>
                  </a:lnTo>
                  <a:lnTo>
                    <a:pt x="5064468" y="1644846"/>
                  </a:lnTo>
                  <a:lnTo>
                    <a:pt x="5035042" y="1679130"/>
                  </a:lnTo>
                  <a:lnTo>
                    <a:pt x="5000738" y="1708538"/>
                  </a:lnTo>
                  <a:lnTo>
                    <a:pt x="4962165" y="1732463"/>
                  </a:lnTo>
                  <a:lnTo>
                    <a:pt x="4919928" y="1750302"/>
                  </a:lnTo>
                  <a:lnTo>
                    <a:pt x="4874633" y="1761449"/>
                  </a:lnTo>
                  <a:lnTo>
                    <a:pt x="4826889" y="1765300"/>
                  </a:lnTo>
                  <a:lnTo>
                    <a:pt x="0" y="17653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0"/>
                  </a:lnTo>
                  <a:lnTo>
                    <a:pt x="4919928" y="14997"/>
                  </a:lnTo>
                  <a:lnTo>
                    <a:pt x="4962165" y="32836"/>
                  </a:lnTo>
                  <a:lnTo>
                    <a:pt x="5000738" y="56761"/>
                  </a:lnTo>
                  <a:lnTo>
                    <a:pt x="5035042" y="86169"/>
                  </a:lnTo>
                  <a:lnTo>
                    <a:pt x="5064468" y="120453"/>
                  </a:lnTo>
                  <a:lnTo>
                    <a:pt x="5088411" y="159010"/>
                  </a:lnTo>
                  <a:lnTo>
                    <a:pt x="5106264" y="201233"/>
                  </a:lnTo>
                  <a:lnTo>
                    <a:pt x="5117421" y="246517"/>
                  </a:lnTo>
                  <a:lnTo>
                    <a:pt x="5121275" y="29425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88563" y="2096515"/>
            <a:ext cx="4184015" cy="11233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nhau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47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vụ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dễ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dàng đáp ứng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công nghệ hay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21802" y="2866"/>
                  </a:lnTo>
                  <a:lnTo>
                    <a:pt x="277357" y="11236"/>
                  </a:lnTo>
                  <a:lnTo>
                    <a:pt x="234969" y="24764"/>
                  </a:lnTo>
                  <a:lnTo>
                    <a:pt x="194980" y="43106"/>
                  </a:lnTo>
                  <a:lnTo>
                    <a:pt x="157737" y="65917"/>
                  </a:lnTo>
                  <a:lnTo>
                    <a:pt x="123583" y="92853"/>
                  </a:lnTo>
                  <a:lnTo>
                    <a:pt x="92865" y="123567"/>
                  </a:lnTo>
                  <a:lnTo>
                    <a:pt x="65926" y="157717"/>
                  </a:lnTo>
                  <a:lnTo>
                    <a:pt x="43112" y="194956"/>
                  </a:lnTo>
                  <a:lnTo>
                    <a:pt x="24768" y="234941"/>
                  </a:lnTo>
                  <a:lnTo>
                    <a:pt x="11238" y="277326"/>
                  </a:lnTo>
                  <a:lnTo>
                    <a:pt x="2866" y="321767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2866" y="1885900"/>
                  </a:lnTo>
                  <a:lnTo>
                    <a:pt x="11238" y="1930364"/>
                  </a:lnTo>
                  <a:lnTo>
                    <a:pt x="24768" y="1972768"/>
                  </a:lnTo>
                  <a:lnTo>
                    <a:pt x="43112" y="2012769"/>
                  </a:lnTo>
                  <a:lnTo>
                    <a:pt x="65926" y="2050021"/>
                  </a:lnTo>
                  <a:lnTo>
                    <a:pt x="92865" y="2084180"/>
                  </a:lnTo>
                  <a:lnTo>
                    <a:pt x="123583" y="2114902"/>
                  </a:lnTo>
                  <a:lnTo>
                    <a:pt x="157737" y="2141843"/>
                  </a:lnTo>
                  <a:lnTo>
                    <a:pt x="194980" y="2164657"/>
                  </a:lnTo>
                  <a:lnTo>
                    <a:pt x="234969" y="2183001"/>
                  </a:lnTo>
                  <a:lnTo>
                    <a:pt x="277357" y="2196531"/>
                  </a:lnTo>
                  <a:lnTo>
                    <a:pt x="321802" y="2204901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58592" y="2204901"/>
                  </a:lnTo>
                  <a:lnTo>
                    <a:pt x="2603033" y="2196531"/>
                  </a:lnTo>
                  <a:lnTo>
                    <a:pt x="2645418" y="2183001"/>
                  </a:lnTo>
                  <a:lnTo>
                    <a:pt x="2685403" y="2164657"/>
                  </a:lnTo>
                  <a:lnTo>
                    <a:pt x="2722642" y="2141843"/>
                  </a:lnTo>
                  <a:lnTo>
                    <a:pt x="2756792" y="2114902"/>
                  </a:lnTo>
                  <a:lnTo>
                    <a:pt x="2787506" y="2084180"/>
                  </a:lnTo>
                  <a:lnTo>
                    <a:pt x="2814442" y="2050021"/>
                  </a:lnTo>
                  <a:lnTo>
                    <a:pt x="2837253" y="2012769"/>
                  </a:lnTo>
                  <a:lnTo>
                    <a:pt x="2855595" y="1972768"/>
                  </a:lnTo>
                  <a:lnTo>
                    <a:pt x="2869123" y="1930364"/>
                  </a:lnTo>
                  <a:lnTo>
                    <a:pt x="2877493" y="1885900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493" y="321767"/>
                  </a:lnTo>
                  <a:lnTo>
                    <a:pt x="2869123" y="277326"/>
                  </a:lnTo>
                  <a:lnTo>
                    <a:pt x="2855595" y="234941"/>
                  </a:lnTo>
                  <a:lnTo>
                    <a:pt x="2837253" y="194956"/>
                  </a:lnTo>
                  <a:lnTo>
                    <a:pt x="2814442" y="157717"/>
                  </a:lnTo>
                  <a:lnTo>
                    <a:pt x="2787506" y="123567"/>
                  </a:lnTo>
                  <a:lnTo>
                    <a:pt x="2756792" y="92853"/>
                  </a:lnTo>
                  <a:lnTo>
                    <a:pt x="2722642" y="65917"/>
                  </a:lnTo>
                  <a:lnTo>
                    <a:pt x="2685403" y="43106"/>
                  </a:lnTo>
                  <a:lnTo>
                    <a:pt x="2645418" y="24764"/>
                  </a:lnTo>
                  <a:lnTo>
                    <a:pt x="2603033" y="11236"/>
                  </a:lnTo>
                  <a:lnTo>
                    <a:pt x="2558592" y="2866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2866" y="321767"/>
                  </a:lnTo>
                  <a:lnTo>
                    <a:pt x="11238" y="277326"/>
                  </a:lnTo>
                  <a:lnTo>
                    <a:pt x="24768" y="234941"/>
                  </a:lnTo>
                  <a:lnTo>
                    <a:pt x="43112" y="194956"/>
                  </a:lnTo>
                  <a:lnTo>
                    <a:pt x="65926" y="157717"/>
                  </a:lnTo>
                  <a:lnTo>
                    <a:pt x="92865" y="123567"/>
                  </a:lnTo>
                  <a:lnTo>
                    <a:pt x="123583" y="92853"/>
                  </a:lnTo>
                  <a:lnTo>
                    <a:pt x="157737" y="65917"/>
                  </a:lnTo>
                  <a:lnTo>
                    <a:pt x="194980" y="43106"/>
                  </a:lnTo>
                  <a:lnTo>
                    <a:pt x="234969" y="24764"/>
                  </a:lnTo>
                  <a:lnTo>
                    <a:pt x="277357" y="11236"/>
                  </a:lnTo>
                  <a:lnTo>
                    <a:pt x="321802" y="2866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58592" y="2866"/>
                  </a:lnTo>
                  <a:lnTo>
                    <a:pt x="2603033" y="11236"/>
                  </a:lnTo>
                  <a:lnTo>
                    <a:pt x="2645418" y="24764"/>
                  </a:lnTo>
                  <a:lnTo>
                    <a:pt x="2685403" y="43106"/>
                  </a:lnTo>
                  <a:lnTo>
                    <a:pt x="2722642" y="65917"/>
                  </a:lnTo>
                  <a:lnTo>
                    <a:pt x="2756792" y="92853"/>
                  </a:lnTo>
                  <a:lnTo>
                    <a:pt x="2787506" y="123567"/>
                  </a:lnTo>
                  <a:lnTo>
                    <a:pt x="2814442" y="157717"/>
                  </a:lnTo>
                  <a:lnTo>
                    <a:pt x="2837253" y="194956"/>
                  </a:lnTo>
                  <a:lnTo>
                    <a:pt x="2855595" y="234941"/>
                  </a:lnTo>
                  <a:lnTo>
                    <a:pt x="2869123" y="277326"/>
                  </a:lnTo>
                  <a:lnTo>
                    <a:pt x="2877493" y="321767"/>
                  </a:lnTo>
                  <a:lnTo>
                    <a:pt x="2880360" y="367919"/>
                  </a:lnTo>
                  <a:lnTo>
                    <a:pt x="2880360" y="1839722"/>
                  </a:lnTo>
                  <a:lnTo>
                    <a:pt x="2877493" y="1885900"/>
                  </a:lnTo>
                  <a:lnTo>
                    <a:pt x="2869123" y="1930364"/>
                  </a:lnTo>
                  <a:lnTo>
                    <a:pt x="2855595" y="1972768"/>
                  </a:lnTo>
                  <a:lnTo>
                    <a:pt x="2837253" y="2012769"/>
                  </a:lnTo>
                  <a:lnTo>
                    <a:pt x="2814442" y="2050021"/>
                  </a:lnTo>
                  <a:lnTo>
                    <a:pt x="2787506" y="2084180"/>
                  </a:lnTo>
                  <a:lnTo>
                    <a:pt x="2756792" y="2114902"/>
                  </a:lnTo>
                  <a:lnTo>
                    <a:pt x="2722642" y="2141843"/>
                  </a:lnTo>
                  <a:lnTo>
                    <a:pt x="2685403" y="2164657"/>
                  </a:lnTo>
                  <a:lnTo>
                    <a:pt x="2645418" y="2183001"/>
                  </a:lnTo>
                  <a:lnTo>
                    <a:pt x="2603033" y="2196531"/>
                  </a:lnTo>
                  <a:lnTo>
                    <a:pt x="2558592" y="2204901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21802" y="2204901"/>
                  </a:lnTo>
                  <a:lnTo>
                    <a:pt x="277357" y="2196531"/>
                  </a:lnTo>
                  <a:lnTo>
                    <a:pt x="234969" y="2183001"/>
                  </a:lnTo>
                  <a:lnTo>
                    <a:pt x="194980" y="2164657"/>
                  </a:lnTo>
                  <a:lnTo>
                    <a:pt x="157737" y="2141843"/>
                  </a:lnTo>
                  <a:lnTo>
                    <a:pt x="123583" y="2114902"/>
                  </a:lnTo>
                  <a:lnTo>
                    <a:pt x="92865" y="2084180"/>
                  </a:lnTo>
                  <a:lnTo>
                    <a:pt x="65926" y="2050021"/>
                  </a:lnTo>
                  <a:lnTo>
                    <a:pt x="43112" y="2012769"/>
                  </a:lnTo>
                  <a:lnTo>
                    <a:pt x="24768" y="1972768"/>
                  </a:lnTo>
                  <a:lnTo>
                    <a:pt x="11238" y="1930364"/>
                  </a:lnTo>
                  <a:lnTo>
                    <a:pt x="2866" y="1885900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073" y="2483358"/>
            <a:ext cx="210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373505"/>
            <a:chOff x="3400425" y="4125976"/>
            <a:chExt cx="5146675" cy="13735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3477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348105"/>
            </a:xfrm>
            <a:custGeom>
              <a:avLst/>
              <a:gdLst/>
              <a:ahLst/>
              <a:cxnLst/>
              <a:rect l="l" t="t" r="r" b="b"/>
              <a:pathLst>
                <a:path w="5121275" h="1348104">
                  <a:moveTo>
                    <a:pt x="5121275" y="224536"/>
                  </a:moveTo>
                  <a:lnTo>
                    <a:pt x="5121275" y="1123061"/>
                  </a:lnTo>
                  <a:lnTo>
                    <a:pt x="5116531" y="1163444"/>
                  </a:lnTo>
                  <a:lnTo>
                    <a:pt x="5102854" y="1201453"/>
                  </a:lnTo>
                  <a:lnTo>
                    <a:pt x="5081077" y="1236453"/>
                  </a:lnTo>
                  <a:lnTo>
                    <a:pt x="5052030" y="1267808"/>
                  </a:lnTo>
                  <a:lnTo>
                    <a:pt x="5016547" y="1294886"/>
                  </a:lnTo>
                  <a:lnTo>
                    <a:pt x="4975460" y="1317051"/>
                  </a:lnTo>
                  <a:lnTo>
                    <a:pt x="4929599" y="1333668"/>
                  </a:lnTo>
                  <a:lnTo>
                    <a:pt x="4879798" y="1344104"/>
                  </a:lnTo>
                  <a:lnTo>
                    <a:pt x="4826889" y="1347724"/>
                  </a:lnTo>
                  <a:lnTo>
                    <a:pt x="0" y="13477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9798" y="3615"/>
                  </a:lnTo>
                  <a:lnTo>
                    <a:pt x="4929599" y="14039"/>
                  </a:lnTo>
                  <a:lnTo>
                    <a:pt x="4975460" y="30639"/>
                  </a:lnTo>
                  <a:lnTo>
                    <a:pt x="5016547" y="52784"/>
                  </a:lnTo>
                  <a:lnTo>
                    <a:pt x="5052030" y="79841"/>
                  </a:lnTo>
                  <a:lnTo>
                    <a:pt x="5081077" y="111176"/>
                  </a:lnTo>
                  <a:lnTo>
                    <a:pt x="5102854" y="146159"/>
                  </a:lnTo>
                  <a:lnTo>
                    <a:pt x="5116531" y="184156"/>
                  </a:lnTo>
                  <a:lnTo>
                    <a:pt x="5121275" y="22453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88563" y="4262754"/>
            <a:ext cx="471424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liệu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/ thông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điệp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trao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giữa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vụ sử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dụng khuôn dạng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kỹ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thuật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014851"/>
            <a:ext cx="2905125" cy="1593850"/>
            <a:chOff x="520700" y="4014851"/>
            <a:chExt cx="2905125" cy="1593850"/>
          </a:xfrm>
        </p:grpSpPr>
        <p:sp>
          <p:nvSpPr>
            <p:cNvPr id="15" name="object 15"/>
            <p:cNvSpPr/>
            <p:nvPr/>
          </p:nvSpPr>
          <p:spPr>
            <a:xfrm>
              <a:off x="533400" y="4027551"/>
              <a:ext cx="2879725" cy="1568450"/>
            </a:xfrm>
            <a:custGeom>
              <a:avLst/>
              <a:gdLst/>
              <a:ahLst/>
              <a:cxnLst/>
              <a:rect l="l" t="t" r="r" b="b"/>
              <a:pathLst>
                <a:path w="2879725" h="1568450">
                  <a:moveTo>
                    <a:pt x="2511806" y="0"/>
                  </a:moveTo>
                  <a:lnTo>
                    <a:pt x="367880" y="0"/>
                  </a:lnTo>
                  <a:lnTo>
                    <a:pt x="313518" y="2832"/>
                  </a:lnTo>
                  <a:lnTo>
                    <a:pt x="261632" y="11061"/>
                  </a:lnTo>
                  <a:lnTo>
                    <a:pt x="212791" y="24283"/>
                  </a:lnTo>
                  <a:lnTo>
                    <a:pt x="167566" y="42094"/>
                  </a:lnTo>
                  <a:lnTo>
                    <a:pt x="126524" y="64091"/>
                  </a:lnTo>
                  <a:lnTo>
                    <a:pt x="90235" y="89870"/>
                  </a:lnTo>
                  <a:lnTo>
                    <a:pt x="59267" y="119027"/>
                  </a:lnTo>
                  <a:lnTo>
                    <a:pt x="34191" y="151158"/>
                  </a:lnTo>
                  <a:lnTo>
                    <a:pt x="15575" y="185861"/>
                  </a:lnTo>
                  <a:lnTo>
                    <a:pt x="3988" y="222731"/>
                  </a:lnTo>
                  <a:lnTo>
                    <a:pt x="0" y="261366"/>
                  </a:lnTo>
                  <a:lnTo>
                    <a:pt x="0" y="1306957"/>
                  </a:lnTo>
                  <a:lnTo>
                    <a:pt x="3988" y="1345592"/>
                  </a:lnTo>
                  <a:lnTo>
                    <a:pt x="15575" y="1382466"/>
                  </a:lnTo>
                  <a:lnTo>
                    <a:pt x="34191" y="1417175"/>
                  </a:lnTo>
                  <a:lnTo>
                    <a:pt x="59267" y="1449314"/>
                  </a:lnTo>
                  <a:lnTo>
                    <a:pt x="90235" y="1478480"/>
                  </a:lnTo>
                  <a:lnTo>
                    <a:pt x="126524" y="1504267"/>
                  </a:lnTo>
                  <a:lnTo>
                    <a:pt x="167566" y="1526272"/>
                  </a:lnTo>
                  <a:lnTo>
                    <a:pt x="212791" y="1544091"/>
                  </a:lnTo>
                  <a:lnTo>
                    <a:pt x="261632" y="1557319"/>
                  </a:lnTo>
                  <a:lnTo>
                    <a:pt x="313518" y="1565552"/>
                  </a:lnTo>
                  <a:lnTo>
                    <a:pt x="367880" y="1568386"/>
                  </a:lnTo>
                  <a:lnTo>
                    <a:pt x="2511806" y="1568386"/>
                  </a:lnTo>
                  <a:lnTo>
                    <a:pt x="2566175" y="1565552"/>
                  </a:lnTo>
                  <a:lnTo>
                    <a:pt x="2618067" y="1557319"/>
                  </a:lnTo>
                  <a:lnTo>
                    <a:pt x="2666913" y="1544091"/>
                  </a:lnTo>
                  <a:lnTo>
                    <a:pt x="2712143" y="1526272"/>
                  </a:lnTo>
                  <a:lnTo>
                    <a:pt x="2753189" y="1504267"/>
                  </a:lnTo>
                  <a:lnTo>
                    <a:pt x="2789482" y="1478480"/>
                  </a:lnTo>
                  <a:lnTo>
                    <a:pt x="2820451" y="1449314"/>
                  </a:lnTo>
                  <a:lnTo>
                    <a:pt x="2845530" y="1417175"/>
                  </a:lnTo>
                  <a:lnTo>
                    <a:pt x="2864147" y="1382466"/>
                  </a:lnTo>
                  <a:lnTo>
                    <a:pt x="2875735" y="1345592"/>
                  </a:lnTo>
                  <a:lnTo>
                    <a:pt x="2879725" y="1306957"/>
                  </a:lnTo>
                  <a:lnTo>
                    <a:pt x="2879725" y="261366"/>
                  </a:lnTo>
                  <a:lnTo>
                    <a:pt x="2875735" y="222731"/>
                  </a:lnTo>
                  <a:lnTo>
                    <a:pt x="2864147" y="185861"/>
                  </a:lnTo>
                  <a:lnTo>
                    <a:pt x="2845530" y="151158"/>
                  </a:lnTo>
                  <a:lnTo>
                    <a:pt x="2820451" y="119027"/>
                  </a:lnTo>
                  <a:lnTo>
                    <a:pt x="2789482" y="89870"/>
                  </a:lnTo>
                  <a:lnTo>
                    <a:pt x="2753189" y="64091"/>
                  </a:lnTo>
                  <a:lnTo>
                    <a:pt x="2712143" y="42094"/>
                  </a:lnTo>
                  <a:lnTo>
                    <a:pt x="2666913" y="24283"/>
                  </a:lnTo>
                  <a:lnTo>
                    <a:pt x="2618067" y="11061"/>
                  </a:lnTo>
                  <a:lnTo>
                    <a:pt x="2566175" y="2832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027551"/>
              <a:ext cx="2879725" cy="1568450"/>
            </a:xfrm>
            <a:custGeom>
              <a:avLst/>
              <a:gdLst/>
              <a:ahLst/>
              <a:cxnLst/>
              <a:rect l="l" t="t" r="r" b="b"/>
              <a:pathLst>
                <a:path w="2879725" h="1568450">
                  <a:moveTo>
                    <a:pt x="0" y="261366"/>
                  </a:moveTo>
                  <a:lnTo>
                    <a:pt x="3988" y="222731"/>
                  </a:lnTo>
                  <a:lnTo>
                    <a:pt x="15575" y="185861"/>
                  </a:lnTo>
                  <a:lnTo>
                    <a:pt x="34191" y="151158"/>
                  </a:lnTo>
                  <a:lnTo>
                    <a:pt x="59267" y="119027"/>
                  </a:lnTo>
                  <a:lnTo>
                    <a:pt x="90235" y="89870"/>
                  </a:lnTo>
                  <a:lnTo>
                    <a:pt x="126524" y="64091"/>
                  </a:lnTo>
                  <a:lnTo>
                    <a:pt x="167566" y="42094"/>
                  </a:lnTo>
                  <a:lnTo>
                    <a:pt x="212791" y="24283"/>
                  </a:lnTo>
                  <a:lnTo>
                    <a:pt x="261632" y="11061"/>
                  </a:lnTo>
                  <a:lnTo>
                    <a:pt x="313518" y="2832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2832"/>
                  </a:lnTo>
                  <a:lnTo>
                    <a:pt x="2618067" y="11061"/>
                  </a:lnTo>
                  <a:lnTo>
                    <a:pt x="2666913" y="24283"/>
                  </a:lnTo>
                  <a:lnTo>
                    <a:pt x="2712143" y="42094"/>
                  </a:lnTo>
                  <a:lnTo>
                    <a:pt x="2753189" y="64091"/>
                  </a:lnTo>
                  <a:lnTo>
                    <a:pt x="2789482" y="89870"/>
                  </a:lnTo>
                  <a:lnTo>
                    <a:pt x="2820451" y="119027"/>
                  </a:lnTo>
                  <a:lnTo>
                    <a:pt x="2845530" y="151158"/>
                  </a:lnTo>
                  <a:lnTo>
                    <a:pt x="2864147" y="185861"/>
                  </a:lnTo>
                  <a:lnTo>
                    <a:pt x="2875735" y="222731"/>
                  </a:lnTo>
                  <a:lnTo>
                    <a:pt x="2879725" y="261366"/>
                  </a:lnTo>
                  <a:lnTo>
                    <a:pt x="2879725" y="1306957"/>
                  </a:lnTo>
                  <a:lnTo>
                    <a:pt x="2875735" y="1345592"/>
                  </a:lnTo>
                  <a:lnTo>
                    <a:pt x="2864147" y="1382466"/>
                  </a:lnTo>
                  <a:lnTo>
                    <a:pt x="2845530" y="1417175"/>
                  </a:lnTo>
                  <a:lnTo>
                    <a:pt x="2820451" y="1449314"/>
                  </a:lnTo>
                  <a:lnTo>
                    <a:pt x="2789482" y="1478480"/>
                  </a:lnTo>
                  <a:lnTo>
                    <a:pt x="2753189" y="1504267"/>
                  </a:lnTo>
                  <a:lnTo>
                    <a:pt x="2712143" y="1526272"/>
                  </a:lnTo>
                  <a:lnTo>
                    <a:pt x="2666913" y="1544091"/>
                  </a:lnTo>
                  <a:lnTo>
                    <a:pt x="2618067" y="1557319"/>
                  </a:lnTo>
                  <a:lnTo>
                    <a:pt x="2566175" y="1565552"/>
                  </a:lnTo>
                  <a:lnTo>
                    <a:pt x="2511806" y="1568386"/>
                  </a:lnTo>
                  <a:lnTo>
                    <a:pt x="367880" y="1568386"/>
                  </a:lnTo>
                  <a:lnTo>
                    <a:pt x="313518" y="1565552"/>
                  </a:lnTo>
                  <a:lnTo>
                    <a:pt x="261632" y="1557319"/>
                  </a:lnTo>
                  <a:lnTo>
                    <a:pt x="212791" y="1544091"/>
                  </a:lnTo>
                  <a:lnTo>
                    <a:pt x="167566" y="1526272"/>
                  </a:lnTo>
                  <a:lnTo>
                    <a:pt x="126524" y="1504267"/>
                  </a:lnTo>
                  <a:lnTo>
                    <a:pt x="90235" y="1478480"/>
                  </a:lnTo>
                  <a:lnTo>
                    <a:pt x="59267" y="1449314"/>
                  </a:lnTo>
                  <a:lnTo>
                    <a:pt x="34191" y="1417175"/>
                  </a:lnTo>
                  <a:lnTo>
                    <a:pt x="15575" y="1382466"/>
                  </a:lnTo>
                  <a:lnTo>
                    <a:pt x="3988" y="1345592"/>
                  </a:lnTo>
                  <a:lnTo>
                    <a:pt x="0" y="1306957"/>
                  </a:lnTo>
                  <a:lnTo>
                    <a:pt x="0" y="2613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5733" y="4591304"/>
            <a:ext cx="221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SOA</a:t>
            </a:r>
            <a:r>
              <a:rPr sz="2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standards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667000" y="577397"/>
            <a:ext cx="5867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9100"/>
            <a:ext cx="8026400" cy="1426210"/>
            <a:chOff x="520700" y="1689100"/>
            <a:chExt cx="8026400" cy="1426210"/>
          </a:xfrm>
        </p:grpSpPr>
        <p:sp>
          <p:nvSpPr>
            <p:cNvPr id="3" name="object 3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29"/>
                  </a:lnTo>
                  <a:lnTo>
                    <a:pt x="4742" y="1214164"/>
                  </a:lnTo>
                  <a:lnTo>
                    <a:pt x="18343" y="1257964"/>
                  </a:lnTo>
                  <a:lnTo>
                    <a:pt x="39865" y="1297594"/>
                  </a:lnTo>
                  <a:lnTo>
                    <a:pt x="68368" y="1332118"/>
                  </a:lnTo>
                  <a:lnTo>
                    <a:pt x="102915" y="1360600"/>
                  </a:lnTo>
                  <a:lnTo>
                    <a:pt x="142566" y="1382103"/>
                  </a:lnTo>
                  <a:lnTo>
                    <a:pt x="186382" y="1395691"/>
                  </a:lnTo>
                  <a:lnTo>
                    <a:pt x="233426" y="1400428"/>
                  </a:lnTo>
                  <a:lnTo>
                    <a:pt x="7767574" y="1400428"/>
                  </a:lnTo>
                  <a:lnTo>
                    <a:pt x="7814613" y="1395691"/>
                  </a:lnTo>
                  <a:lnTo>
                    <a:pt x="7858428" y="1382103"/>
                  </a:lnTo>
                  <a:lnTo>
                    <a:pt x="7898079" y="1360600"/>
                  </a:lnTo>
                  <a:lnTo>
                    <a:pt x="7932626" y="1332118"/>
                  </a:lnTo>
                  <a:lnTo>
                    <a:pt x="7961131" y="1297594"/>
                  </a:lnTo>
                  <a:lnTo>
                    <a:pt x="7982654" y="1257964"/>
                  </a:lnTo>
                  <a:lnTo>
                    <a:pt x="7996257" y="1214164"/>
                  </a:lnTo>
                  <a:lnTo>
                    <a:pt x="8001000" y="1167129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29"/>
                  </a:lnTo>
                  <a:lnTo>
                    <a:pt x="7996257" y="1214164"/>
                  </a:lnTo>
                  <a:lnTo>
                    <a:pt x="7982654" y="1257964"/>
                  </a:lnTo>
                  <a:lnTo>
                    <a:pt x="7961131" y="1297594"/>
                  </a:lnTo>
                  <a:lnTo>
                    <a:pt x="7932626" y="1332118"/>
                  </a:lnTo>
                  <a:lnTo>
                    <a:pt x="7898079" y="1360600"/>
                  </a:lnTo>
                  <a:lnTo>
                    <a:pt x="7858428" y="1382103"/>
                  </a:lnTo>
                  <a:lnTo>
                    <a:pt x="7814613" y="1395691"/>
                  </a:lnTo>
                  <a:lnTo>
                    <a:pt x="7767574" y="1400428"/>
                  </a:lnTo>
                  <a:lnTo>
                    <a:pt x="233426" y="1400428"/>
                  </a:lnTo>
                  <a:lnTo>
                    <a:pt x="186382" y="1395691"/>
                  </a:lnTo>
                  <a:lnTo>
                    <a:pt x="142566" y="1382103"/>
                  </a:lnTo>
                  <a:lnTo>
                    <a:pt x="102915" y="1360600"/>
                  </a:lnTo>
                  <a:lnTo>
                    <a:pt x="68368" y="1332118"/>
                  </a:lnTo>
                  <a:lnTo>
                    <a:pt x="39865" y="1297594"/>
                  </a:lnTo>
                  <a:lnTo>
                    <a:pt x="18343" y="1257964"/>
                  </a:lnTo>
                  <a:lnTo>
                    <a:pt x="4742" y="1214164"/>
                  </a:lnTo>
                  <a:lnTo>
                    <a:pt x="0" y="1167129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03580" y="2046858"/>
            <a:ext cx="769874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SOA đưa ra giải pháp để có thể sử dụng được các chức năng </a:t>
            </a:r>
            <a:r>
              <a:rPr sz="22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ERP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CRM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mới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9600"/>
            <a:ext cx="8026400" cy="2887980"/>
            <a:chOff x="520700" y="3149600"/>
            <a:chExt cx="8026400" cy="28879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2300"/>
              <a:ext cx="8001000" cy="1401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62300"/>
              <a:ext cx="8001000" cy="1402080"/>
            </a:xfrm>
            <a:custGeom>
              <a:avLst/>
              <a:gdLst/>
              <a:ahLst/>
              <a:cxnLst/>
              <a:rect l="l" t="t" r="r" b="b"/>
              <a:pathLst>
                <a:path w="8001000" h="1402079">
                  <a:moveTo>
                    <a:pt x="0" y="233679"/>
                  </a:moveTo>
                  <a:lnTo>
                    <a:pt x="4742" y="186592"/>
                  </a:lnTo>
                  <a:lnTo>
                    <a:pt x="18343" y="142732"/>
                  </a:lnTo>
                  <a:lnTo>
                    <a:pt x="39865" y="103038"/>
                  </a:lnTo>
                  <a:lnTo>
                    <a:pt x="68368" y="68452"/>
                  </a:lnTo>
                  <a:lnTo>
                    <a:pt x="102915" y="39915"/>
                  </a:lnTo>
                  <a:lnTo>
                    <a:pt x="142566" y="18367"/>
                  </a:lnTo>
                  <a:lnTo>
                    <a:pt x="186382" y="4748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8"/>
                  </a:lnTo>
                  <a:lnTo>
                    <a:pt x="7858428" y="18367"/>
                  </a:lnTo>
                  <a:lnTo>
                    <a:pt x="7898079" y="39915"/>
                  </a:lnTo>
                  <a:lnTo>
                    <a:pt x="7932626" y="68453"/>
                  </a:lnTo>
                  <a:lnTo>
                    <a:pt x="7961131" y="103038"/>
                  </a:lnTo>
                  <a:lnTo>
                    <a:pt x="7982654" y="142732"/>
                  </a:lnTo>
                  <a:lnTo>
                    <a:pt x="7996257" y="186592"/>
                  </a:lnTo>
                  <a:lnTo>
                    <a:pt x="8001000" y="233679"/>
                  </a:lnTo>
                  <a:lnTo>
                    <a:pt x="8001000" y="1168145"/>
                  </a:lnTo>
                  <a:lnTo>
                    <a:pt x="7996257" y="1215233"/>
                  </a:lnTo>
                  <a:lnTo>
                    <a:pt x="7982654" y="1259093"/>
                  </a:lnTo>
                  <a:lnTo>
                    <a:pt x="7961131" y="1298787"/>
                  </a:lnTo>
                  <a:lnTo>
                    <a:pt x="7932626" y="1333373"/>
                  </a:lnTo>
                  <a:lnTo>
                    <a:pt x="7898079" y="1361910"/>
                  </a:lnTo>
                  <a:lnTo>
                    <a:pt x="7858428" y="1383458"/>
                  </a:lnTo>
                  <a:lnTo>
                    <a:pt x="7814613" y="1397077"/>
                  </a:lnTo>
                  <a:lnTo>
                    <a:pt x="7767574" y="1401826"/>
                  </a:lnTo>
                  <a:lnTo>
                    <a:pt x="233426" y="1401826"/>
                  </a:lnTo>
                  <a:lnTo>
                    <a:pt x="186382" y="1397077"/>
                  </a:lnTo>
                  <a:lnTo>
                    <a:pt x="142566" y="1383458"/>
                  </a:lnTo>
                  <a:lnTo>
                    <a:pt x="102915" y="1361910"/>
                  </a:lnTo>
                  <a:lnTo>
                    <a:pt x="68368" y="1333373"/>
                  </a:lnTo>
                  <a:lnTo>
                    <a:pt x="39865" y="1298787"/>
                  </a:lnTo>
                  <a:lnTo>
                    <a:pt x="18343" y="1259093"/>
                  </a:lnTo>
                  <a:lnTo>
                    <a:pt x="4742" y="1215233"/>
                  </a:lnTo>
                  <a:lnTo>
                    <a:pt x="0" y="1168145"/>
                  </a:lnTo>
                  <a:lnTo>
                    <a:pt x="0" y="23367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4624324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30"/>
                  </a:lnTo>
                  <a:lnTo>
                    <a:pt x="4742" y="1214173"/>
                  </a:lnTo>
                  <a:lnTo>
                    <a:pt x="18343" y="1257989"/>
                  </a:lnTo>
                  <a:lnTo>
                    <a:pt x="39865" y="1297640"/>
                  </a:lnTo>
                  <a:lnTo>
                    <a:pt x="68368" y="1332187"/>
                  </a:lnTo>
                  <a:lnTo>
                    <a:pt x="102915" y="1360690"/>
                  </a:lnTo>
                  <a:lnTo>
                    <a:pt x="142566" y="1382212"/>
                  </a:lnTo>
                  <a:lnTo>
                    <a:pt x="186382" y="1395813"/>
                  </a:lnTo>
                  <a:lnTo>
                    <a:pt x="233426" y="1400556"/>
                  </a:lnTo>
                  <a:lnTo>
                    <a:pt x="7767574" y="1400556"/>
                  </a:lnTo>
                  <a:lnTo>
                    <a:pt x="7814613" y="1395813"/>
                  </a:lnTo>
                  <a:lnTo>
                    <a:pt x="7858428" y="1382212"/>
                  </a:lnTo>
                  <a:lnTo>
                    <a:pt x="7898079" y="1360690"/>
                  </a:lnTo>
                  <a:lnTo>
                    <a:pt x="7932626" y="1332187"/>
                  </a:lnTo>
                  <a:lnTo>
                    <a:pt x="7961131" y="1297640"/>
                  </a:lnTo>
                  <a:lnTo>
                    <a:pt x="7982654" y="1257989"/>
                  </a:lnTo>
                  <a:lnTo>
                    <a:pt x="7996257" y="1214173"/>
                  </a:lnTo>
                  <a:lnTo>
                    <a:pt x="8001000" y="1167130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4624324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30"/>
                  </a:lnTo>
                  <a:lnTo>
                    <a:pt x="7996257" y="1214173"/>
                  </a:lnTo>
                  <a:lnTo>
                    <a:pt x="7982654" y="1257989"/>
                  </a:lnTo>
                  <a:lnTo>
                    <a:pt x="7961131" y="1297640"/>
                  </a:lnTo>
                  <a:lnTo>
                    <a:pt x="7932626" y="1332187"/>
                  </a:lnTo>
                  <a:lnTo>
                    <a:pt x="7898079" y="1360690"/>
                  </a:lnTo>
                  <a:lnTo>
                    <a:pt x="7858428" y="1382212"/>
                  </a:lnTo>
                  <a:lnTo>
                    <a:pt x="7814613" y="1395813"/>
                  </a:lnTo>
                  <a:lnTo>
                    <a:pt x="7767574" y="1400556"/>
                  </a:lnTo>
                  <a:lnTo>
                    <a:pt x="233426" y="1400556"/>
                  </a:lnTo>
                  <a:lnTo>
                    <a:pt x="186382" y="1395813"/>
                  </a:lnTo>
                  <a:lnTo>
                    <a:pt x="142566" y="1382212"/>
                  </a:lnTo>
                  <a:lnTo>
                    <a:pt x="102915" y="1360690"/>
                  </a:lnTo>
                  <a:lnTo>
                    <a:pt x="68368" y="1332187"/>
                  </a:lnTo>
                  <a:lnTo>
                    <a:pt x="39865" y="1297640"/>
                  </a:lnTo>
                  <a:lnTo>
                    <a:pt x="18343" y="1257989"/>
                  </a:lnTo>
                  <a:lnTo>
                    <a:pt x="4742" y="1214173"/>
                  </a:lnTo>
                  <a:lnTo>
                    <a:pt x="0" y="1167130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9137" y="3206623"/>
            <a:ext cx="7638415" cy="257683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114935">
              <a:lnSpc>
                <a:spcPct val="90000"/>
              </a:lnSpc>
              <a:spcBef>
                <a:spcPts val="359"/>
              </a:spcBef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chức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năng của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 ERP</a:t>
            </a:r>
            <a:r>
              <a:rPr sz="22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được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mây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công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ty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thiết lập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000308"/>
                </a:solidFill>
                <a:latin typeface="Arial"/>
                <a:cs typeface="Arial"/>
              </a:rPr>
              <a:t>ERP,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CRM,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 EAI cho riêng mình bằng cách đóng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gói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các dịch vụ SOA lưu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đám</a:t>
            </a:r>
            <a:r>
              <a:rPr sz="22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mây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cho doanh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được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cài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đặt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 máy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375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coi như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là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 các ứng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thin-client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vào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chương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2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ảo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đám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mây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667000" y="577397"/>
            <a:ext cx="5867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95044" algn="l"/>
              </a:tabLst>
            </a:pPr>
            <a:r>
              <a:rPr b="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Q8:	2025</a:t>
            </a:r>
            <a:r>
              <a:rPr b="0" spc="-7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b="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(tt)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1556003"/>
            <a:ext cx="7620000" cy="4888992"/>
            <a:chOff x="533400" y="1556003"/>
            <a:chExt cx="7620000" cy="4888992"/>
          </a:xfrm>
        </p:grpSpPr>
        <p:sp>
          <p:nvSpPr>
            <p:cNvPr id="3" name="object 3"/>
            <p:cNvSpPr/>
            <p:nvPr/>
          </p:nvSpPr>
          <p:spPr>
            <a:xfrm>
              <a:off x="533400" y="1600199"/>
              <a:ext cx="7620000" cy="4572000"/>
            </a:xfrm>
            <a:custGeom>
              <a:avLst/>
              <a:gdLst/>
              <a:ahLst/>
              <a:cxnLst/>
              <a:rect l="l" t="t" r="r" b="b"/>
              <a:pathLst>
                <a:path w="7620000" h="4572000">
                  <a:moveTo>
                    <a:pt x="76200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7620000" y="4572000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199"/>
              <a:ext cx="7620000" cy="4572000"/>
            </a:xfrm>
            <a:custGeom>
              <a:avLst/>
              <a:gdLst/>
              <a:ahLst/>
              <a:cxnLst/>
              <a:rect l="l" t="t" r="r" b="b"/>
              <a:pathLst>
                <a:path w="7620000" h="4572000">
                  <a:moveTo>
                    <a:pt x="0" y="4572000"/>
                  </a:moveTo>
                  <a:lnTo>
                    <a:pt x="7620000" y="4572000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4572000"/>
                  </a:lnTo>
                  <a:close/>
                </a:path>
              </a:pathLst>
            </a:custGeom>
            <a:ln w="9525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455" y="1556003"/>
              <a:ext cx="5199888" cy="1586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4016" y="1813559"/>
              <a:ext cx="3973067" cy="11247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9975" y="1601850"/>
              <a:ext cx="5006975" cy="1393190"/>
            </a:xfrm>
            <a:custGeom>
              <a:avLst/>
              <a:gdLst/>
              <a:ahLst/>
              <a:cxnLst/>
              <a:rect l="l" t="t" r="r" b="b"/>
              <a:pathLst>
                <a:path w="5006975" h="1393189">
                  <a:moveTo>
                    <a:pt x="4310253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2936"/>
                  </a:lnTo>
                  <a:lnTo>
                    <a:pt x="4310253" y="1392936"/>
                  </a:lnTo>
                  <a:lnTo>
                    <a:pt x="5006721" y="696468"/>
                  </a:lnTo>
                  <a:lnTo>
                    <a:pt x="431025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9975" y="1601850"/>
              <a:ext cx="5006975" cy="1393190"/>
            </a:xfrm>
            <a:custGeom>
              <a:avLst/>
              <a:gdLst/>
              <a:ahLst/>
              <a:cxnLst/>
              <a:rect l="l" t="t" r="r" b="b"/>
              <a:pathLst>
                <a:path w="5006975" h="1393189">
                  <a:moveTo>
                    <a:pt x="0" y="0"/>
                  </a:moveTo>
                  <a:lnTo>
                    <a:pt x="4310253" y="0"/>
                  </a:lnTo>
                  <a:lnTo>
                    <a:pt x="5006721" y="696468"/>
                  </a:lnTo>
                  <a:lnTo>
                    <a:pt x="4310253" y="1392936"/>
                  </a:lnTo>
                  <a:lnTo>
                    <a:pt x="0" y="1392936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608" y="3154679"/>
              <a:ext cx="5132832" cy="15864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2" y="3083051"/>
              <a:ext cx="4070604" cy="17830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13000" y="3200399"/>
              <a:ext cx="4939665" cy="1393190"/>
            </a:xfrm>
            <a:custGeom>
              <a:avLst/>
              <a:gdLst/>
              <a:ahLst/>
              <a:cxnLst/>
              <a:rect l="l" t="t" r="r" b="b"/>
              <a:pathLst>
                <a:path w="4939665" h="1393189">
                  <a:moveTo>
                    <a:pt x="4243197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3063"/>
                  </a:lnTo>
                  <a:lnTo>
                    <a:pt x="4243197" y="1393063"/>
                  </a:lnTo>
                  <a:lnTo>
                    <a:pt x="4939665" y="696468"/>
                  </a:lnTo>
                  <a:lnTo>
                    <a:pt x="424319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13000" y="3200399"/>
              <a:ext cx="4939665" cy="1393190"/>
            </a:xfrm>
            <a:custGeom>
              <a:avLst/>
              <a:gdLst/>
              <a:ahLst/>
              <a:cxnLst/>
              <a:rect l="l" t="t" r="r" b="b"/>
              <a:pathLst>
                <a:path w="4939665" h="1393189">
                  <a:moveTo>
                    <a:pt x="0" y="0"/>
                  </a:moveTo>
                  <a:lnTo>
                    <a:pt x="4243197" y="0"/>
                  </a:lnTo>
                  <a:lnTo>
                    <a:pt x="4939665" y="696468"/>
                  </a:lnTo>
                  <a:lnTo>
                    <a:pt x="4243197" y="1393063"/>
                  </a:lnTo>
                  <a:lnTo>
                    <a:pt x="0" y="1393063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455" y="4732019"/>
              <a:ext cx="5149596" cy="15864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195" y="4661915"/>
              <a:ext cx="4088891" cy="17830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39975" y="4778374"/>
              <a:ext cx="4956810" cy="1393190"/>
            </a:xfrm>
            <a:custGeom>
              <a:avLst/>
              <a:gdLst/>
              <a:ahLst/>
              <a:cxnLst/>
              <a:rect l="l" t="t" r="r" b="b"/>
              <a:pathLst>
                <a:path w="4956809" h="1393189">
                  <a:moveTo>
                    <a:pt x="4260088" y="0"/>
                  </a:moveTo>
                  <a:lnTo>
                    <a:pt x="0" y="0"/>
                  </a:lnTo>
                  <a:lnTo>
                    <a:pt x="696468" y="696468"/>
                  </a:lnTo>
                  <a:lnTo>
                    <a:pt x="0" y="1393024"/>
                  </a:lnTo>
                  <a:lnTo>
                    <a:pt x="4260088" y="1393024"/>
                  </a:lnTo>
                  <a:lnTo>
                    <a:pt x="4956556" y="696468"/>
                  </a:lnTo>
                  <a:lnTo>
                    <a:pt x="426008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39975" y="4778374"/>
              <a:ext cx="4956810" cy="1393190"/>
            </a:xfrm>
            <a:custGeom>
              <a:avLst/>
              <a:gdLst/>
              <a:ahLst/>
              <a:cxnLst/>
              <a:rect l="l" t="t" r="r" b="b"/>
              <a:pathLst>
                <a:path w="4956809" h="1393189">
                  <a:moveTo>
                    <a:pt x="0" y="0"/>
                  </a:moveTo>
                  <a:lnTo>
                    <a:pt x="4260088" y="0"/>
                  </a:lnTo>
                  <a:lnTo>
                    <a:pt x="4956556" y="696468"/>
                  </a:lnTo>
                  <a:lnTo>
                    <a:pt x="4260088" y="1393024"/>
                  </a:lnTo>
                  <a:lnTo>
                    <a:pt x="0" y="1393024"/>
                  </a:lnTo>
                  <a:lnTo>
                    <a:pt x="696468" y="69646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78989" y="1912061"/>
            <a:ext cx="3567429" cy="422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HTTT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độc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86995" marR="5080" indent="160020" algn="just">
              <a:lnSpc>
                <a:spcPct val="90100"/>
              </a:lnSpc>
              <a:spcBef>
                <a:spcPts val="170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thời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gian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khi các ứng dụng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hỗ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nhóm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endParaRPr sz="2400">
              <a:latin typeface="Arial"/>
              <a:cs typeface="Arial"/>
            </a:endParaRPr>
          </a:p>
          <a:p>
            <a:pPr marL="812800" algn="just">
              <a:lnSpc>
                <a:spcPts val="259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endParaRPr sz="2400">
              <a:latin typeface="Arial"/>
              <a:cs typeface="Arial"/>
            </a:endParaRPr>
          </a:p>
          <a:p>
            <a:pPr marL="12700" marR="62865" indent="234315">
              <a:lnSpc>
                <a:spcPts val="2590"/>
              </a:lnSpc>
              <a:spcBef>
                <a:spcPts val="20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chức phát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triển thì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silo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tạo ra bản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trở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endParaRPr sz="2400">
              <a:latin typeface="Arial"/>
              <a:cs typeface="Arial"/>
            </a:endParaRPr>
          </a:p>
          <a:p>
            <a:pPr marL="256540">
              <a:lnSpc>
                <a:spcPts val="256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nghiêm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trọng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9026" y="643741"/>
            <a:ext cx="7634496" cy="92140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005840" marR="357505" indent="-915035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spc="-5" dirty="0"/>
              <a:t>Q2:	Khi</a:t>
            </a:r>
            <a:r>
              <a:rPr sz="2800" spc="-10" dirty="0"/>
              <a:t> </a:t>
            </a:r>
            <a:r>
              <a:rPr sz="2800" spc="-5" dirty="0"/>
              <a:t>nào</a:t>
            </a:r>
            <a:r>
              <a:rPr sz="2800" spc="15" dirty="0"/>
              <a:t> </a:t>
            </a:r>
            <a:r>
              <a:rPr sz="2800" spc="-5" dirty="0"/>
              <a:t>các</a:t>
            </a:r>
            <a:r>
              <a:rPr sz="2800" spc="5" dirty="0"/>
              <a:t> </a:t>
            </a:r>
            <a:r>
              <a:rPr sz="2800" spc="-5" dirty="0"/>
              <a:t>thông</a:t>
            </a:r>
            <a:r>
              <a:rPr sz="2800" spc="15" dirty="0"/>
              <a:t> </a:t>
            </a:r>
            <a:r>
              <a:rPr sz="2800" spc="-5" dirty="0"/>
              <a:t>tin</a:t>
            </a:r>
            <a:r>
              <a:rPr sz="2800" dirty="0"/>
              <a:t> </a:t>
            </a:r>
            <a:r>
              <a:rPr sz="2800" spc="-5" dirty="0"/>
              <a:t>silo</a:t>
            </a:r>
            <a:r>
              <a:rPr sz="2800" dirty="0"/>
              <a:t> </a:t>
            </a:r>
            <a:r>
              <a:rPr sz="2800" spc="-5" dirty="0"/>
              <a:t>trở</a:t>
            </a:r>
            <a:r>
              <a:rPr sz="2800" dirty="0"/>
              <a:t> </a:t>
            </a:r>
            <a:r>
              <a:rPr sz="2800" spc="-5" dirty="0"/>
              <a:t>thành</a:t>
            </a:r>
            <a:r>
              <a:rPr sz="2800" spc="10" dirty="0"/>
              <a:t> </a:t>
            </a:r>
            <a:r>
              <a:rPr sz="2800" spc="-10" dirty="0"/>
              <a:t>một </a:t>
            </a:r>
            <a:r>
              <a:rPr sz="2800" spc="-760" dirty="0"/>
              <a:t> </a:t>
            </a:r>
            <a:r>
              <a:rPr sz="2800" spc="-5" dirty="0"/>
              <a:t>vấn</a:t>
            </a:r>
            <a:r>
              <a:rPr sz="2800" dirty="0"/>
              <a:t> </a:t>
            </a:r>
            <a:r>
              <a:rPr sz="2800" spc="-5" dirty="0"/>
              <a:t>đề?</a:t>
            </a:r>
            <a:endParaRPr sz="2800" dirty="0"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0" y="1997780"/>
            <a:ext cx="1661904" cy="181069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285480" y="6308381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5480" y="6293916"/>
            <a:ext cx="2463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5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3400" y="1447800"/>
            <a:ext cx="7991475" cy="4133850"/>
            <a:chOff x="533400" y="1447800"/>
            <a:chExt cx="7991475" cy="4133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905000"/>
              <a:ext cx="4111625" cy="3276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1447800"/>
              <a:ext cx="2047875" cy="41338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1500" y="846407"/>
            <a:ext cx="8191500" cy="49051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005840" marR="357505" indent="-915035">
              <a:lnSpc>
                <a:spcPct val="100000"/>
              </a:lnSpc>
              <a:spcBef>
                <a:spcPts val="465"/>
              </a:spcBef>
              <a:tabLst>
                <a:tab pos="881380" algn="l"/>
              </a:tabLst>
            </a:pPr>
            <a:r>
              <a:rPr sz="2800" spc="-5" dirty="0"/>
              <a:t>Q2:	Khi</a:t>
            </a:r>
            <a:r>
              <a:rPr sz="2800" spc="-10" dirty="0"/>
              <a:t> </a:t>
            </a:r>
            <a:r>
              <a:rPr sz="2800" spc="-5" dirty="0"/>
              <a:t>nào</a:t>
            </a:r>
            <a:r>
              <a:rPr sz="2800" spc="15" dirty="0"/>
              <a:t> </a:t>
            </a:r>
            <a:r>
              <a:rPr sz="2800" spc="-5" dirty="0"/>
              <a:t>các</a:t>
            </a:r>
            <a:r>
              <a:rPr sz="2800" spc="5" dirty="0"/>
              <a:t> </a:t>
            </a:r>
            <a:r>
              <a:rPr sz="2800" spc="-5" dirty="0"/>
              <a:t>thông</a:t>
            </a:r>
            <a:r>
              <a:rPr sz="2800" spc="15" dirty="0"/>
              <a:t> </a:t>
            </a:r>
            <a:r>
              <a:rPr sz="2800" spc="-5" dirty="0"/>
              <a:t>tin</a:t>
            </a:r>
            <a:r>
              <a:rPr sz="2800" dirty="0"/>
              <a:t> </a:t>
            </a:r>
            <a:r>
              <a:rPr sz="2800" spc="-5" dirty="0"/>
              <a:t>silo</a:t>
            </a:r>
            <a:r>
              <a:rPr sz="2800" dirty="0"/>
              <a:t> </a:t>
            </a:r>
            <a:r>
              <a:rPr sz="2800" spc="-5" dirty="0"/>
              <a:t>trở</a:t>
            </a:r>
            <a:r>
              <a:rPr sz="2800" dirty="0"/>
              <a:t> </a:t>
            </a:r>
            <a:r>
              <a:rPr sz="2800" spc="-5" dirty="0"/>
              <a:t>thành</a:t>
            </a:r>
            <a:r>
              <a:rPr sz="2800" spc="10" dirty="0"/>
              <a:t> </a:t>
            </a:r>
            <a:r>
              <a:rPr sz="2800" spc="-10" dirty="0"/>
              <a:t>một </a:t>
            </a:r>
            <a:r>
              <a:rPr sz="2800" spc="-760" dirty="0"/>
              <a:t> </a:t>
            </a:r>
            <a:r>
              <a:rPr sz="2800" spc="-5" dirty="0"/>
              <a:t>vấn</a:t>
            </a:r>
            <a:r>
              <a:rPr sz="2800" dirty="0"/>
              <a:t> </a:t>
            </a:r>
            <a:r>
              <a:rPr sz="2800" spc="-5" dirty="0"/>
              <a:t>đề?</a:t>
            </a:r>
            <a:endParaRPr sz="2800" dirty="0"/>
          </a:p>
        </p:txBody>
      </p:sp>
      <p:grpSp>
        <p:nvGrpSpPr>
          <p:cNvPr id="8" name="object 8"/>
          <p:cNvGrpSpPr/>
          <p:nvPr/>
        </p:nvGrpSpPr>
        <p:grpSpPr>
          <a:xfrm>
            <a:off x="4483100" y="3873500"/>
            <a:ext cx="1854200" cy="711200"/>
            <a:chOff x="4483100" y="3873500"/>
            <a:chExt cx="1854200" cy="711200"/>
          </a:xfrm>
        </p:grpSpPr>
        <p:sp>
          <p:nvSpPr>
            <p:cNvPr id="9" name="object 9"/>
            <p:cNvSpPr/>
            <p:nvPr/>
          </p:nvSpPr>
          <p:spPr>
            <a:xfrm>
              <a:off x="4495800" y="3886200"/>
              <a:ext cx="1828800" cy="685800"/>
            </a:xfrm>
            <a:custGeom>
              <a:avLst/>
              <a:gdLst/>
              <a:ahLst/>
              <a:cxnLst/>
              <a:rect l="l" t="t" r="r" b="b"/>
              <a:pathLst>
                <a:path w="1828800" h="685800">
                  <a:moveTo>
                    <a:pt x="1485900" y="0"/>
                  </a:moveTo>
                  <a:lnTo>
                    <a:pt x="1485900" y="171450"/>
                  </a:lnTo>
                  <a:lnTo>
                    <a:pt x="0" y="171450"/>
                  </a:lnTo>
                  <a:lnTo>
                    <a:pt x="0" y="514350"/>
                  </a:lnTo>
                  <a:lnTo>
                    <a:pt x="1485900" y="514350"/>
                  </a:lnTo>
                  <a:lnTo>
                    <a:pt x="1485900" y="685800"/>
                  </a:lnTo>
                  <a:lnTo>
                    <a:pt x="1828800" y="342900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5800" y="3886200"/>
              <a:ext cx="1828800" cy="685800"/>
            </a:xfrm>
            <a:custGeom>
              <a:avLst/>
              <a:gdLst/>
              <a:ahLst/>
              <a:cxnLst/>
              <a:rect l="l" t="t" r="r" b="b"/>
              <a:pathLst>
                <a:path w="1828800" h="685800">
                  <a:moveTo>
                    <a:pt x="0" y="171450"/>
                  </a:moveTo>
                  <a:lnTo>
                    <a:pt x="1485900" y="171450"/>
                  </a:lnTo>
                  <a:lnTo>
                    <a:pt x="1485900" y="0"/>
                  </a:lnTo>
                  <a:lnTo>
                    <a:pt x="1828800" y="342900"/>
                  </a:lnTo>
                  <a:lnTo>
                    <a:pt x="1485900" y="685800"/>
                  </a:lnTo>
                  <a:lnTo>
                    <a:pt x="1485900" y="514350"/>
                  </a:lnTo>
                  <a:lnTo>
                    <a:pt x="0" y="514350"/>
                  </a:lnTo>
                  <a:lnTo>
                    <a:pt x="0" y="17145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499" y="762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Các</a:t>
            </a:r>
            <a:r>
              <a:rPr spc="-30" dirty="0"/>
              <a:t> </a:t>
            </a:r>
            <a:r>
              <a:rPr spc="-5" dirty="0"/>
              <a:t>dịch</a:t>
            </a:r>
            <a:r>
              <a:rPr spc="-20" dirty="0"/>
              <a:t> </a:t>
            </a:r>
            <a:r>
              <a:rPr spc="-5" dirty="0"/>
              <a:t>vụ</a:t>
            </a:r>
            <a:r>
              <a:rPr spc="-15" dirty="0"/>
              <a:t> </a:t>
            </a:r>
            <a:r>
              <a:rPr spc="-5" dirty="0"/>
              <a:t>của</a:t>
            </a:r>
            <a:r>
              <a:rPr spc="-35" dirty="0"/>
              <a:t> </a:t>
            </a:r>
            <a:r>
              <a:rPr dirty="0"/>
              <a:t>Fox</a:t>
            </a:r>
            <a:r>
              <a:rPr spc="-25" dirty="0"/>
              <a:t> </a:t>
            </a:r>
            <a:r>
              <a:rPr spc="-5" dirty="0"/>
              <a:t>Lake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4375" y="1905000"/>
            <a:ext cx="7715250" cy="4286250"/>
            <a:chOff x="676275" y="1590675"/>
            <a:chExt cx="7715250" cy="42862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600200"/>
              <a:ext cx="7696200" cy="4267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1037" y="1595437"/>
              <a:ext cx="7705725" cy="4276725"/>
            </a:xfrm>
            <a:custGeom>
              <a:avLst/>
              <a:gdLst/>
              <a:ahLst/>
              <a:cxnLst/>
              <a:rect l="l" t="t" r="r" b="b"/>
              <a:pathLst>
                <a:path w="7705725" h="4276725">
                  <a:moveTo>
                    <a:pt x="0" y="4276725"/>
                  </a:moveTo>
                  <a:lnTo>
                    <a:pt x="7705725" y="4276725"/>
                  </a:lnTo>
                  <a:lnTo>
                    <a:pt x="7705725" y="0"/>
                  </a:lnTo>
                  <a:lnTo>
                    <a:pt x="0" y="0"/>
                  </a:lnTo>
                  <a:lnTo>
                    <a:pt x="0" y="4276725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38200"/>
            <a:ext cx="8001000" cy="609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300" y="519052"/>
            <a:ext cx="66294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0" dirty="0">
                <a:latin typeface="Franklin Gothic Medium"/>
                <a:cs typeface="Franklin Gothic Medium"/>
              </a:rPr>
              <a:t>Islands</a:t>
            </a:r>
            <a:r>
              <a:rPr b="0" spc="-35" dirty="0">
                <a:latin typeface="Franklin Gothic Medium"/>
                <a:cs typeface="Franklin Gothic Medium"/>
              </a:rPr>
              <a:t> </a:t>
            </a:r>
            <a:r>
              <a:rPr b="0" dirty="0">
                <a:latin typeface="Franklin Gothic Medium"/>
                <a:cs typeface="Franklin Gothic Medium"/>
              </a:rPr>
              <a:t>of</a:t>
            </a:r>
            <a:r>
              <a:rPr b="0" spc="-25" dirty="0">
                <a:latin typeface="Franklin Gothic Medium"/>
                <a:cs typeface="Franklin Gothic Medium"/>
              </a:rPr>
              <a:t> </a:t>
            </a:r>
            <a:r>
              <a:rPr b="0" spc="-10" dirty="0">
                <a:latin typeface="Franklin Gothic Medium"/>
                <a:cs typeface="Franklin Gothic Medium"/>
              </a:rPr>
              <a:t>Automation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33" y="1814405"/>
            <a:ext cx="6423647" cy="4170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53598"/>
            <a:ext cx="6553200" cy="75020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Các</a:t>
            </a:r>
            <a:r>
              <a:rPr spc="-35" dirty="0"/>
              <a:t> </a:t>
            </a:r>
            <a:r>
              <a:rPr dirty="0"/>
              <a:t>phòng</a:t>
            </a:r>
            <a:r>
              <a:rPr spc="-40" dirty="0"/>
              <a:t> </a:t>
            </a:r>
            <a:r>
              <a:rPr dirty="0"/>
              <a:t>ban</a:t>
            </a:r>
            <a:r>
              <a:rPr spc="-25" dirty="0"/>
              <a:t> </a:t>
            </a:r>
            <a:r>
              <a:rPr spc="-5" dirty="0"/>
              <a:t>của</a:t>
            </a:r>
            <a:r>
              <a:rPr spc="-35" dirty="0"/>
              <a:t> </a:t>
            </a:r>
            <a:r>
              <a:rPr dirty="0"/>
              <a:t>Fox</a:t>
            </a:r>
            <a:r>
              <a:rPr spc="-25" dirty="0"/>
              <a:t> </a:t>
            </a:r>
            <a:r>
              <a:rPr spc="-5" dirty="0"/>
              <a:t>Lake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3250" y="1519300"/>
          <a:ext cx="7848600" cy="4575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b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538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00" b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Marketing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generation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forecasting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brand</a:t>
                      </a:r>
                      <a:r>
                        <a:rPr sz="15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6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entry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Finished-goods</a:t>
                      </a:r>
                      <a:r>
                        <a:rPr sz="15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inventory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mgmt.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459105" indent="-1727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Inventory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(raw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materials, </a:t>
                      </a:r>
                      <a:r>
                        <a:rPr sz="1500" spc="-4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goods-in-process)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89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Planning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Scheduling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4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Order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</a:t>
                      </a:r>
                      <a:r>
                        <a:rPr sz="15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tracking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5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Human</a:t>
                      </a:r>
                      <a:r>
                        <a:rPr sz="15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Resources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  <a:spcBef>
                          <a:spcPts val="33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Recruiting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5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Compensation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795"/>
                        </a:lnSpc>
                        <a:spcBef>
                          <a:spcPts val="33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Assessment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Planning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2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Accounting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ledger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sz="15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Accounts</a:t>
                      </a:r>
                      <a:r>
                        <a:rPr sz="15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receivable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Accounts</a:t>
                      </a:r>
                      <a:r>
                        <a:rPr sz="1500" spc="-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payable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8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Cash</a:t>
                      </a:r>
                      <a:r>
                        <a:rPr sz="15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Budgeting</a:t>
                      </a:r>
                      <a:endParaRPr sz="15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500" spc="3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Treasure</a:t>
                      </a:r>
                      <a:r>
                        <a:rPr sz="15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1541</Words>
  <Application>Microsoft Office PowerPoint</Application>
  <PresentationFormat>On-screen Show (4:3)</PresentationFormat>
  <Paragraphs>278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Franklin Gothic Medium</vt:lpstr>
      <vt:lpstr>Tahoma</vt:lpstr>
      <vt:lpstr>Times New Roman</vt:lpstr>
      <vt:lpstr>Office Theme</vt:lpstr>
      <vt:lpstr>PowerPoint Presentation</vt:lpstr>
      <vt:lpstr>Đặt vấn đề</vt:lpstr>
      <vt:lpstr>Nội dung</vt:lpstr>
      <vt:lpstr>Q1: Các HTTT khác nhau tùy theo mục đích</vt:lpstr>
      <vt:lpstr>Q2: Khi nào các thông tin silo trở thành một  vấn đề?</vt:lpstr>
      <vt:lpstr>Q2: Khi nào các thông tin silo trở thành một  vấn đề?</vt:lpstr>
      <vt:lpstr>Các dịch vụ của Fox Lake</vt:lpstr>
      <vt:lpstr>Islands of Automation</vt:lpstr>
      <vt:lpstr>Các phòng ban của Fox Lake</vt:lpstr>
      <vt:lpstr>Một số bộ phận liên quan tới việc xuất viện  của bệnh nhân</vt:lpstr>
      <vt:lpstr>Một số vấn đề của silo tạo ra trong các HTTT  độc lập nhau</vt:lpstr>
      <vt:lpstr>Q3: Các HTTT trong doanh nghiệp hạn chế  silo bằng cách nào?</vt:lpstr>
      <vt:lpstr>Hệ thống cho việc xuất viện</vt:lpstr>
      <vt:lpstr>Tái cấu trúc quy trình nghiệp vụ</vt:lpstr>
      <vt:lpstr>Tái cấu trúc quy trình nghiệp vụ (tt)</vt:lpstr>
      <vt:lpstr>Q4: CRM, ERP, EAI hỗ trợ các hệ thống  doanh nghiệp?</vt:lpstr>
      <vt:lpstr>Q4: CRM, ERP, EAI hỗ trợ các hệ thống  doanh nghiệp? (tt)</vt:lpstr>
      <vt:lpstr>Các nhà cung cấp</vt:lpstr>
      <vt:lpstr>Customer Relationship Management (CRM)</vt:lpstr>
      <vt:lpstr>4 giai đoạn của vòng đời khách hàng</vt:lpstr>
      <vt:lpstr>Các thành phần chính của CRM</vt:lpstr>
      <vt:lpstr>Enterprise Resource Planning (ERP)</vt:lpstr>
      <vt:lpstr>Pre-ERP Information System: Bicycle  Manufacturer</vt:lpstr>
      <vt:lpstr>ERP Information System</vt:lpstr>
      <vt:lpstr>Một số câu hỏi:</vt:lpstr>
      <vt:lpstr>Sales Dashboard</vt:lpstr>
      <vt:lpstr>Dự án ERP</vt:lpstr>
      <vt:lpstr>Enterprise Application Integration (EAI)</vt:lpstr>
      <vt:lpstr>EAI tự động chuyển đổi dữ liệu giữa các  hệ thống</vt:lpstr>
      <vt:lpstr>Q5: Các thành phần của hệ thống ERP</vt:lpstr>
      <vt:lpstr>ERP bao gồm các ứng dụng để tích hợp:</vt:lpstr>
      <vt:lpstr>Inherent Processes: SAP Ordering Business  Process</vt:lpstr>
      <vt:lpstr>Inherent Processes: SAP Ordering Business  Process (tt)</vt:lpstr>
      <vt:lpstr>Q6: So sánh các nhà cung cấp ERP chính?</vt:lpstr>
      <vt:lpstr>Thị phần của các nhà cung cấp ERP chính</vt:lpstr>
      <vt:lpstr>Các sản phẩm ERP</vt:lpstr>
      <vt:lpstr>Q7:  Các chiến lược khi thực hiện hệ thống  mới ?</vt:lpstr>
      <vt:lpstr>Các chiến lược</vt:lpstr>
      <vt:lpstr>Các chiến lược (tt)</vt:lpstr>
      <vt:lpstr>Q8: 2025?</vt:lpstr>
      <vt:lpstr>Q8: 2025 (tt)</vt:lpstr>
      <vt:lpstr>Non-SOA Account Status Checking</vt:lpstr>
      <vt:lpstr>SOA Account Status Checking</vt:lpstr>
      <vt:lpstr>Q8: 2025 (tt)</vt:lpstr>
      <vt:lpstr>Q8: 2025 (tt)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creator>Loy, Steve</dc:creator>
  <cp:lastModifiedBy>Admin</cp:lastModifiedBy>
  <cp:revision>35</cp:revision>
  <dcterms:created xsi:type="dcterms:W3CDTF">2022-04-25T14:37:30Z</dcterms:created>
  <dcterms:modified xsi:type="dcterms:W3CDTF">2024-02-17T21:21:11Z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2022-04-25T00:00:00Z</vt:filetime>
  </property>
</Properties>
</file>